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93" r:id="rId2"/>
    <p:sldId id="257" r:id="rId3"/>
    <p:sldId id="338" r:id="rId4"/>
    <p:sldId id="344" r:id="rId5"/>
    <p:sldId id="343" r:id="rId6"/>
    <p:sldId id="339" r:id="rId7"/>
    <p:sldId id="314" r:id="rId8"/>
    <p:sldId id="306" r:id="rId9"/>
    <p:sldId id="311" r:id="rId10"/>
    <p:sldId id="301" r:id="rId11"/>
    <p:sldId id="308" r:id="rId12"/>
    <p:sldId id="340" r:id="rId13"/>
    <p:sldId id="300" r:id="rId14"/>
    <p:sldId id="299" r:id="rId15"/>
    <p:sldId id="341" r:id="rId16"/>
    <p:sldId id="367" r:id="rId17"/>
    <p:sldId id="342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0099FF"/>
    <a:srgbClr val="46537A"/>
    <a:srgbClr val="F8F6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2500" autoAdjust="0"/>
    <p:restoredTop sz="99033" autoAdjust="0"/>
  </p:normalViewPr>
  <p:slideViewPr>
    <p:cSldViewPr snapToGrid="0" snapToObjects="1" showGuides="1">
      <p:cViewPr varScale="1">
        <p:scale>
          <a:sx n="68" d="100"/>
          <a:sy n="68" d="100"/>
        </p:scale>
        <p:origin x="-324" y="-102"/>
      </p:cViewPr>
      <p:guideLst>
        <p:guide orient="horz" pos="2121"/>
        <p:guide pos="3832"/>
      </p:guideLst>
    </p:cSldViewPr>
  </p:slideViewPr>
  <p:outlineViewPr>
    <p:cViewPr>
      <p:scale>
        <a:sx n="33" d="100"/>
        <a:sy n="33" d="100"/>
      </p:scale>
      <p:origin x="0" y="-20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2" d="100"/>
        <a:sy n="8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2018-12-29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4194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5E5F77-AEF1-47C1-94DA-22B3A5FC46A3}" type="datetimeFigureOut">
              <a:rPr lang="zh-CN" altLang="en-US" smtClean="0"/>
              <a:t>2018-12-29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CE7125-190D-4811-BF6A-DE1E5B5A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9193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E7125-190D-4811-BF6A-DE1E5B5AA85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34C85-1464-4379-9CCB-7E91894FA535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34C85-1464-4379-9CCB-7E91894FA535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E7125-190D-4811-BF6A-DE1E5B5AA854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E7125-190D-4811-BF6A-DE1E5B5AA854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CE7125-190D-4811-BF6A-DE1E5B5AA854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F04A-84B0-4E5D-A1A7-EE43D6EF2A66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34C85-1464-4379-9CCB-7E91894FA535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34C85-1464-4379-9CCB-7E91894FA535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34C85-1464-4379-9CCB-7E91894FA535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 67"/>
          <p:cNvGrpSpPr/>
          <p:nvPr userDrawn="1"/>
        </p:nvGrpSpPr>
        <p:grpSpPr>
          <a:xfrm>
            <a:off x="228829" y="244223"/>
            <a:ext cx="714896" cy="842464"/>
            <a:chOff x="6528664" y="1618363"/>
            <a:chExt cx="714896" cy="842464"/>
          </a:xfrm>
        </p:grpSpPr>
        <p:sp>
          <p:nvSpPr>
            <p:cNvPr id="27" name="chenying0907 232"/>
            <p:cNvSpPr/>
            <p:nvPr/>
          </p:nvSpPr>
          <p:spPr>
            <a:xfrm>
              <a:off x="6528664" y="1618363"/>
              <a:ext cx="714896" cy="842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919"/>
                  </a:moveTo>
                  <a:cubicBezTo>
                    <a:pt x="5348" y="11844"/>
                    <a:pt x="8764" y="3907"/>
                    <a:pt x="11380" y="0"/>
                  </a:cubicBezTo>
                  <a:cubicBezTo>
                    <a:pt x="11376" y="5932"/>
                    <a:pt x="16649" y="9489"/>
                    <a:pt x="21600" y="13177"/>
                  </a:cubicBezTo>
                  <a:cubicBezTo>
                    <a:pt x="16544" y="13853"/>
                    <a:pt x="13668" y="17355"/>
                    <a:pt x="11962" y="21600"/>
                  </a:cubicBezTo>
                  <a:cubicBezTo>
                    <a:pt x="10717" y="16355"/>
                    <a:pt x="5962" y="13260"/>
                    <a:pt x="0" y="12019"/>
                  </a:cubicBezTo>
                </a:path>
              </a:pathLst>
            </a:custGeom>
            <a:solidFill>
              <a:schemeClr val="accent4"/>
            </a:solidFill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6722231" y="1808762"/>
              <a:ext cx="4154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>
                  <a:latin typeface="DFPShaoNvW5-GB" charset="-122"/>
                  <a:ea typeface="DFPShaoNvW5-GB" charset="-122"/>
                  <a:cs typeface="DFPShaoNvW5-GB" charset="-122"/>
                </a:rPr>
                <a:t>1</a:t>
              </a:r>
              <a:endParaRPr kumimoji="1" lang="zh-CN" altLang="en-US" sz="2400">
                <a:latin typeface="DFPShaoNvW5-GB" charset="-122"/>
                <a:ea typeface="DFPShaoNvW5-GB" charset="-122"/>
                <a:cs typeface="DFPShaoNvW5-GB" charset="-122"/>
              </a:endParaRPr>
            </a:p>
          </p:txBody>
        </p: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 67"/>
          <p:cNvGrpSpPr/>
          <p:nvPr userDrawn="1"/>
        </p:nvGrpSpPr>
        <p:grpSpPr>
          <a:xfrm>
            <a:off x="228829" y="244223"/>
            <a:ext cx="714896" cy="842464"/>
            <a:chOff x="6528664" y="1618363"/>
            <a:chExt cx="714896" cy="842464"/>
          </a:xfrm>
        </p:grpSpPr>
        <p:sp>
          <p:nvSpPr>
            <p:cNvPr id="27" name="chenying0907 232"/>
            <p:cNvSpPr/>
            <p:nvPr/>
          </p:nvSpPr>
          <p:spPr>
            <a:xfrm>
              <a:off x="6528664" y="1618363"/>
              <a:ext cx="714896" cy="842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919"/>
                  </a:moveTo>
                  <a:cubicBezTo>
                    <a:pt x="5348" y="11844"/>
                    <a:pt x="8764" y="3907"/>
                    <a:pt x="11380" y="0"/>
                  </a:cubicBezTo>
                  <a:cubicBezTo>
                    <a:pt x="11376" y="5932"/>
                    <a:pt x="16649" y="9489"/>
                    <a:pt x="21600" y="13177"/>
                  </a:cubicBezTo>
                  <a:cubicBezTo>
                    <a:pt x="16544" y="13853"/>
                    <a:pt x="13668" y="17355"/>
                    <a:pt x="11962" y="21600"/>
                  </a:cubicBezTo>
                  <a:cubicBezTo>
                    <a:pt x="10717" y="16355"/>
                    <a:pt x="5962" y="13260"/>
                    <a:pt x="0" y="12019"/>
                  </a:cubicBezTo>
                </a:path>
              </a:pathLst>
            </a:custGeom>
            <a:solidFill>
              <a:schemeClr val="accent4"/>
            </a:solidFill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6722231" y="1808762"/>
              <a:ext cx="33528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sz="2400">
                  <a:latin typeface="DFPShaoNvW5-GB" charset="-122"/>
                  <a:ea typeface="DFPShaoNvW5-GB" charset="-122"/>
                  <a:cs typeface="DFPShaoNvW5-GB" charset="-122"/>
                </a:rPr>
                <a:t>2</a:t>
              </a:r>
            </a:p>
          </p:txBody>
        </p: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组 67"/>
          <p:cNvGrpSpPr/>
          <p:nvPr userDrawn="1"/>
        </p:nvGrpSpPr>
        <p:grpSpPr>
          <a:xfrm>
            <a:off x="228829" y="244223"/>
            <a:ext cx="714896" cy="842464"/>
            <a:chOff x="6528664" y="1618363"/>
            <a:chExt cx="714896" cy="842464"/>
          </a:xfrm>
        </p:grpSpPr>
        <p:sp>
          <p:nvSpPr>
            <p:cNvPr id="27" name="chenying0907 232"/>
            <p:cNvSpPr/>
            <p:nvPr/>
          </p:nvSpPr>
          <p:spPr>
            <a:xfrm>
              <a:off x="6528664" y="1618363"/>
              <a:ext cx="714896" cy="842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919"/>
                  </a:moveTo>
                  <a:cubicBezTo>
                    <a:pt x="5348" y="11844"/>
                    <a:pt x="8764" y="3907"/>
                    <a:pt x="11380" y="0"/>
                  </a:cubicBezTo>
                  <a:cubicBezTo>
                    <a:pt x="11376" y="5932"/>
                    <a:pt x="16649" y="9489"/>
                    <a:pt x="21600" y="13177"/>
                  </a:cubicBezTo>
                  <a:cubicBezTo>
                    <a:pt x="16544" y="13853"/>
                    <a:pt x="13668" y="17355"/>
                    <a:pt x="11962" y="21600"/>
                  </a:cubicBezTo>
                  <a:cubicBezTo>
                    <a:pt x="10717" y="16355"/>
                    <a:pt x="5962" y="13260"/>
                    <a:pt x="0" y="12019"/>
                  </a:cubicBezTo>
                </a:path>
              </a:pathLst>
            </a:custGeom>
            <a:solidFill>
              <a:schemeClr val="accent4"/>
            </a:solidFill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6722231" y="1808762"/>
              <a:ext cx="33528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>
                  <a:latin typeface="DFPShaoNvW5-GB" charset="-122"/>
                  <a:ea typeface="DFPShaoNvW5-GB" charset="-122"/>
                  <a:cs typeface="DFPShaoNvW5-GB" charset="-122"/>
                </a:rPr>
                <a:t>3</a:t>
              </a:r>
            </a:p>
          </p:txBody>
        </p: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C381D-0776-433F-BE17-A20DF20CCA69}" type="datetimeFigureOut">
              <a:rPr lang="zh-CN" altLang="en-US" smtClean="0"/>
              <a:t>2018-12-29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C812A-7865-4D92-AB8B-1CC0A75103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2207" y="5066540"/>
            <a:ext cx="8842789" cy="1075841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fld id="{13D0CE79-49FB-443D-BEF8-6B709DE8FD0C}" type="datetimeFigureOut">
              <a:rPr lang="zh-CN" altLang="en-US" smtClean="0"/>
              <a:t>2018-12-29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fld id="{EF906490-237C-474C-BA2E-D98840BC1F8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C381D-0776-433F-BE17-A20DF20CCA69}" type="datetimeFigureOut">
              <a:rPr lang="zh-CN" altLang="en-US" smtClean="0"/>
              <a:t>2018-12-29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C812A-7865-4D92-AB8B-1CC0A75103B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A2CC75-8280-4D50-8556-C2874ADEF926}" type="datetimeFigureOut">
              <a:rPr lang="zh-CN" altLang="en-US" smtClean="0"/>
              <a:t>2018-12-29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A2CC75-8280-4D50-8556-C2874ADEF926}" type="datetimeFigureOut">
              <a:rPr lang="zh-CN" altLang="en-US" smtClean="0"/>
              <a:t>2018-12-29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190E77-D57C-49F8-ADC2-FB99C50EBC2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1383102" y="3271044"/>
            <a:ext cx="6096000" cy="2660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感谢您下载平台上提供的</a:t>
            </a:r>
            <a:r>
              <a:rPr lang="en-US" altLang="zh-CN" sz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作品，为了您和熊猫办公以及原创作者的利益，请勿复制、传播、销售，否则将承担法律责任！熊猫办公将对作品进行维权，按照传播下载次数进行十倍的索取赔偿！</a:t>
            </a:r>
            <a:endParaRPr lang="en-US" altLang="zh-CN" sz="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www.tukuppt.com</a:t>
            </a:r>
          </a:p>
        </p:txBody>
      </p:sp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11">
            <a:alphaModFix am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5" b="94"/>
          <a:stretch>
            <a:fillRect/>
          </a:stretch>
        </p:blipFill>
        <p:spPr>
          <a:xfrm>
            <a:off x="0" y="1"/>
            <a:ext cx="12192000" cy="6992471"/>
          </a:xfrm>
          <a:custGeom>
            <a:avLst/>
            <a:gdLst>
              <a:gd name="connsiteX0" fmla="*/ 0 w 12192000"/>
              <a:gd name="connsiteY0" fmla="*/ 0 h 6992471"/>
              <a:gd name="connsiteX1" fmla="*/ 12192000 w 12192000"/>
              <a:gd name="connsiteY1" fmla="*/ 0 h 6992471"/>
              <a:gd name="connsiteX2" fmla="*/ 12192000 w 12192000"/>
              <a:gd name="connsiteY2" fmla="*/ 6992471 h 6992471"/>
              <a:gd name="connsiteX3" fmla="*/ 0 w 12192000"/>
              <a:gd name="connsiteY3" fmla="*/ 6992471 h 699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992471">
                <a:moveTo>
                  <a:pt x="0" y="0"/>
                </a:moveTo>
                <a:lnTo>
                  <a:pt x="12192000" y="0"/>
                </a:lnTo>
                <a:lnTo>
                  <a:pt x="12192000" y="6992471"/>
                </a:lnTo>
                <a:lnTo>
                  <a:pt x="0" y="6992471"/>
                </a:lnTo>
                <a:close/>
              </a:path>
            </a:pathLst>
          </a:cu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p:transition spd="slow">
    <p:cover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audio" Target="../media/media1.mp3"/><Relationship Id="rId7" Type="http://schemas.openxmlformats.org/officeDocument/2006/relationships/tags" Target="../tags/tag5.xml"/><Relationship Id="rId12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tags" Target="../tags/tag4.xml"/><Relationship Id="rId11" Type="http://schemas.openxmlformats.org/officeDocument/2006/relationships/image" Target="../media/image2.png"/><Relationship Id="rId5" Type="http://schemas.openxmlformats.org/officeDocument/2006/relationships/tags" Target="../tags/tag3.xml"/><Relationship Id="rId10" Type="http://schemas.openxmlformats.org/officeDocument/2006/relationships/notesSlide" Target="../notesSlides/notesSlide1.xml"/><Relationship Id="rId4" Type="http://schemas.openxmlformats.org/officeDocument/2006/relationships/tags" Target="../tags/tag2.xml"/><Relationship Id="rId9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5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3" Type="http://schemas.openxmlformats.org/officeDocument/2006/relationships/tags" Target="../tags/tag16.xml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10" Type="http://schemas.openxmlformats.org/officeDocument/2006/relationships/image" Target="../media/image3.png"/><Relationship Id="rId4" Type="http://schemas.openxmlformats.org/officeDocument/2006/relationships/tags" Target="../tags/tag17.xml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Lullatone - seasonal produc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05295" y="-96217"/>
            <a:ext cx="812800" cy="812800"/>
          </a:xfrm>
          <a:prstGeom prst="rect">
            <a:avLst/>
          </a:prstGeom>
        </p:spPr>
      </p:pic>
      <p:pic>
        <p:nvPicPr>
          <p:cNvPr id="3" name="图片 2" descr="5a28b2b27730f8.554798591512616626488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23200" y="67945"/>
            <a:ext cx="3388995" cy="6764655"/>
          </a:xfrm>
          <a:prstGeom prst="rect">
            <a:avLst/>
          </a:prstGeom>
        </p:spPr>
      </p:pic>
      <p:sp>
        <p:nvSpPr>
          <p:cNvPr id="4" name="PA_文本框 115"/>
          <p:cNvSpPr txBox="1"/>
          <p:nvPr>
            <p:custDataLst>
              <p:tags r:id="rId4"/>
            </p:custDataLst>
          </p:nvPr>
        </p:nvSpPr>
        <p:spPr>
          <a:xfrm>
            <a:off x="459121" y="2051852"/>
            <a:ext cx="82217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6000" dirty="0" smtClean="0">
                <a:solidFill>
                  <a:schemeClr val="tx2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DFPShaoNvW5-GB" charset="-122"/>
              </a:rPr>
              <a:t>宝乐童车制造有限公司</a:t>
            </a:r>
            <a:endParaRPr kumimoji="1" lang="zh-CN" altLang="en-US" sz="6000" dirty="0">
              <a:solidFill>
                <a:schemeClr val="tx2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DFPShaoNvW5-GB" charset="-122"/>
            </a:endParaRPr>
          </a:p>
        </p:txBody>
      </p:sp>
      <p:grpSp>
        <p:nvGrpSpPr>
          <p:cNvPr id="5" name="PA_组合 22"/>
          <p:cNvGrpSpPr/>
          <p:nvPr>
            <p:custDataLst>
              <p:tags r:id="rId5"/>
            </p:custDataLst>
          </p:nvPr>
        </p:nvGrpSpPr>
        <p:grpSpPr>
          <a:xfrm rot="20365471" flipH="1">
            <a:off x="14560" y="249681"/>
            <a:ext cx="2146377" cy="980262"/>
            <a:chOff x="0" y="-1"/>
            <a:chExt cx="1887191" cy="861891"/>
          </a:xfrm>
        </p:grpSpPr>
        <p:sp>
          <p:nvSpPr>
            <p:cNvPr id="6" name="20"/>
            <p:cNvSpPr/>
            <p:nvPr/>
          </p:nvSpPr>
          <p:spPr>
            <a:xfrm>
              <a:off x="279400" y="406400"/>
              <a:ext cx="1606206" cy="455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0451" extrusionOk="0">
                  <a:moveTo>
                    <a:pt x="0" y="19208"/>
                  </a:moveTo>
                  <a:cubicBezTo>
                    <a:pt x="4851" y="18183"/>
                    <a:pt x="8348" y="15830"/>
                    <a:pt x="11759" y="14762"/>
                  </a:cubicBezTo>
                  <a:cubicBezTo>
                    <a:pt x="14906" y="13777"/>
                    <a:pt x="17829" y="8081"/>
                    <a:pt x="19986" y="0"/>
                  </a:cubicBezTo>
                  <a:cubicBezTo>
                    <a:pt x="21056" y="3168"/>
                    <a:pt x="21600" y="19813"/>
                    <a:pt x="21573" y="19813"/>
                  </a:cubicBezTo>
                  <a:cubicBezTo>
                    <a:pt x="17828" y="19813"/>
                    <a:pt x="14082" y="19819"/>
                    <a:pt x="10337" y="19818"/>
                  </a:cubicBezTo>
                  <a:cubicBezTo>
                    <a:pt x="8484" y="19817"/>
                    <a:pt x="6631" y="19817"/>
                    <a:pt x="4779" y="19809"/>
                  </a:cubicBezTo>
                  <a:cubicBezTo>
                    <a:pt x="3446" y="19802"/>
                    <a:pt x="1189" y="21600"/>
                    <a:pt x="0" y="19208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" name="21"/>
            <p:cNvSpPr/>
            <p:nvPr/>
          </p:nvSpPr>
          <p:spPr>
            <a:xfrm>
              <a:off x="0" y="-1"/>
              <a:ext cx="1887191" cy="848841"/>
            </a:xfrm>
            <a:custGeom>
              <a:avLst/>
              <a:gdLst>
                <a:gd name="connsiteX0" fmla="*/ 7770 w 21600"/>
                <a:gd name="connsiteY0" fmla="*/ 21519 h 23557"/>
                <a:gd name="connsiteX1" fmla="*/ 0 w 21600"/>
                <a:gd name="connsiteY1" fmla="*/ 21519 h 23557"/>
                <a:gd name="connsiteX2" fmla="*/ 745 w 21600"/>
                <a:gd name="connsiteY2" fmla="*/ 12132 h 23557"/>
                <a:gd name="connsiteX3" fmla="*/ 4557 w 21600"/>
                <a:gd name="connsiteY3" fmla="*/ 10885 h 23557"/>
                <a:gd name="connsiteX4" fmla="*/ 8782 w 21600"/>
                <a:gd name="connsiteY4" fmla="*/ 1 h 23557"/>
                <a:gd name="connsiteX5" fmla="*/ 13726 w 21600"/>
                <a:gd name="connsiteY5" fmla="*/ 11178 h 23557"/>
                <a:gd name="connsiteX6" fmla="*/ 19043 w 21600"/>
                <a:gd name="connsiteY6" fmla="*/ 7147 h 23557"/>
                <a:gd name="connsiteX7" fmla="*/ 21600 w 21600"/>
                <a:gd name="connsiteY7" fmla="*/ 21519 h 23557"/>
                <a:gd name="connsiteX8" fmla="*/ 8690 w 21600"/>
                <a:gd name="connsiteY8" fmla="*/ 23557 h 23557"/>
                <a:gd name="connsiteX0-1" fmla="*/ 7770 w 21600"/>
                <a:gd name="connsiteY0-2" fmla="*/ 21519 h 21519"/>
                <a:gd name="connsiteX1-3" fmla="*/ 0 w 21600"/>
                <a:gd name="connsiteY1-4" fmla="*/ 21519 h 21519"/>
                <a:gd name="connsiteX2-5" fmla="*/ 745 w 21600"/>
                <a:gd name="connsiteY2-6" fmla="*/ 12132 h 21519"/>
                <a:gd name="connsiteX3-7" fmla="*/ 4557 w 21600"/>
                <a:gd name="connsiteY3-8" fmla="*/ 10885 h 21519"/>
                <a:gd name="connsiteX4-9" fmla="*/ 8782 w 21600"/>
                <a:gd name="connsiteY4-10" fmla="*/ 1 h 21519"/>
                <a:gd name="connsiteX5-11" fmla="*/ 13726 w 21600"/>
                <a:gd name="connsiteY5-12" fmla="*/ 11178 h 21519"/>
                <a:gd name="connsiteX6-13" fmla="*/ 19043 w 21600"/>
                <a:gd name="connsiteY6-14" fmla="*/ 7147 h 21519"/>
                <a:gd name="connsiteX7-15" fmla="*/ 21600 w 21600"/>
                <a:gd name="connsiteY7-16" fmla="*/ 21519 h 21519"/>
                <a:gd name="connsiteX0-17" fmla="*/ 0 w 21600"/>
                <a:gd name="connsiteY0-18" fmla="*/ 21519 h 21519"/>
                <a:gd name="connsiteX1-19" fmla="*/ 745 w 21600"/>
                <a:gd name="connsiteY1-20" fmla="*/ 12132 h 21519"/>
                <a:gd name="connsiteX2-21" fmla="*/ 4557 w 21600"/>
                <a:gd name="connsiteY2-22" fmla="*/ 10885 h 21519"/>
                <a:gd name="connsiteX3-23" fmla="*/ 8782 w 21600"/>
                <a:gd name="connsiteY3-24" fmla="*/ 1 h 21519"/>
                <a:gd name="connsiteX4-25" fmla="*/ 13726 w 21600"/>
                <a:gd name="connsiteY4-26" fmla="*/ 11178 h 21519"/>
                <a:gd name="connsiteX5-27" fmla="*/ 19043 w 21600"/>
                <a:gd name="connsiteY5-28" fmla="*/ 7147 h 21519"/>
                <a:gd name="connsiteX6-29" fmla="*/ 21600 w 21600"/>
                <a:gd name="connsiteY6-30" fmla="*/ 21519 h 2151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1600" h="21519" extrusionOk="0">
                  <a:moveTo>
                    <a:pt x="0" y="21519"/>
                  </a:moveTo>
                  <a:cubicBezTo>
                    <a:pt x="53" y="17915"/>
                    <a:pt x="143" y="14345"/>
                    <a:pt x="745" y="12132"/>
                  </a:cubicBezTo>
                  <a:cubicBezTo>
                    <a:pt x="1347" y="9920"/>
                    <a:pt x="2460" y="9063"/>
                    <a:pt x="4557" y="10885"/>
                  </a:cubicBezTo>
                  <a:cubicBezTo>
                    <a:pt x="4266" y="3514"/>
                    <a:pt x="6464" y="-81"/>
                    <a:pt x="8782" y="1"/>
                  </a:cubicBezTo>
                  <a:cubicBezTo>
                    <a:pt x="11100" y="83"/>
                    <a:pt x="13537" y="3842"/>
                    <a:pt x="13726" y="11178"/>
                  </a:cubicBezTo>
                  <a:cubicBezTo>
                    <a:pt x="14814" y="7849"/>
                    <a:pt x="17234" y="5175"/>
                    <a:pt x="19043" y="7147"/>
                  </a:cubicBezTo>
                  <a:cubicBezTo>
                    <a:pt x="21193" y="9491"/>
                    <a:pt x="21277" y="16976"/>
                    <a:pt x="21600" y="21519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8" name="11"/>
          <p:cNvSpPr/>
          <p:nvPr>
            <p:custDataLst>
              <p:tags r:id="rId6"/>
            </p:custDataLst>
          </p:nvPr>
        </p:nvSpPr>
        <p:spPr>
          <a:xfrm>
            <a:off x="3321788" y="3327278"/>
            <a:ext cx="5618455" cy="49507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spAutoFit/>
          </a:bodyPr>
          <a:lstStyle/>
          <a:p>
            <a:pPr defTabSz="457200">
              <a:lnSpc>
                <a:spcPct val="120000"/>
              </a:lnSpc>
              <a:tabLst>
                <a:tab pos="1066800" algn="l"/>
              </a:tabLst>
              <a:defRPr sz="3600">
                <a:solidFill>
                  <a:srgbClr val="475278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pPr>
            <a:r>
              <a:rPr lang="en-US" altLang="zh-CN" sz="2400" dirty="0" smtClean="0">
                <a:solidFill>
                  <a:srgbClr val="0070C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DFPShaoNvW5-GB" charset="-122"/>
              </a:rPr>
              <a:t>----</a:t>
            </a:r>
            <a:r>
              <a:rPr lang="zh-CN" altLang="en-US" sz="2400" dirty="0" smtClean="0">
                <a:solidFill>
                  <a:srgbClr val="0070C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DFPShaoNvW5-GB" charset="-122"/>
              </a:rPr>
              <a:t>宝乐伴童年，开心每一天。</a:t>
            </a:r>
            <a:r>
              <a:rPr lang="en-US" sz="2400" dirty="0" smtClean="0">
                <a:solidFill>
                  <a:srgbClr val="0070C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DFPShaoNvW5-GB" charset="-122"/>
              </a:rPr>
              <a:t> </a:t>
            </a:r>
            <a:endParaRPr lang="en-US" sz="2400" dirty="0">
              <a:solidFill>
                <a:srgbClr val="0070C0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DFPShaoNvW5-GB" charset="-122"/>
            </a:endParaRPr>
          </a:p>
        </p:txBody>
      </p:sp>
      <p:grpSp>
        <p:nvGrpSpPr>
          <p:cNvPr id="9" name="PA_组合 22"/>
          <p:cNvGrpSpPr/>
          <p:nvPr>
            <p:custDataLst>
              <p:tags r:id="rId7"/>
            </p:custDataLst>
          </p:nvPr>
        </p:nvGrpSpPr>
        <p:grpSpPr>
          <a:xfrm rot="19466407" flipH="1">
            <a:off x="5589693" y="5923324"/>
            <a:ext cx="588962" cy="268982"/>
            <a:chOff x="0" y="-1"/>
            <a:chExt cx="1887191" cy="861891"/>
          </a:xfrm>
        </p:grpSpPr>
        <p:sp>
          <p:nvSpPr>
            <p:cNvPr id="10" name="20"/>
            <p:cNvSpPr/>
            <p:nvPr/>
          </p:nvSpPr>
          <p:spPr>
            <a:xfrm>
              <a:off x="279400" y="406400"/>
              <a:ext cx="1606206" cy="455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0451" extrusionOk="0">
                  <a:moveTo>
                    <a:pt x="0" y="19208"/>
                  </a:moveTo>
                  <a:cubicBezTo>
                    <a:pt x="4851" y="18183"/>
                    <a:pt x="8348" y="15830"/>
                    <a:pt x="11759" y="14762"/>
                  </a:cubicBezTo>
                  <a:cubicBezTo>
                    <a:pt x="14906" y="13777"/>
                    <a:pt x="17829" y="8081"/>
                    <a:pt x="19986" y="0"/>
                  </a:cubicBezTo>
                  <a:cubicBezTo>
                    <a:pt x="21056" y="3168"/>
                    <a:pt x="21600" y="19813"/>
                    <a:pt x="21573" y="19813"/>
                  </a:cubicBezTo>
                  <a:cubicBezTo>
                    <a:pt x="17828" y="19813"/>
                    <a:pt x="14082" y="19819"/>
                    <a:pt x="10337" y="19818"/>
                  </a:cubicBezTo>
                  <a:cubicBezTo>
                    <a:pt x="8484" y="19817"/>
                    <a:pt x="6631" y="19817"/>
                    <a:pt x="4779" y="19809"/>
                  </a:cubicBezTo>
                  <a:cubicBezTo>
                    <a:pt x="3446" y="19802"/>
                    <a:pt x="1189" y="21600"/>
                    <a:pt x="0" y="19208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11" name="21"/>
            <p:cNvSpPr/>
            <p:nvPr/>
          </p:nvSpPr>
          <p:spPr>
            <a:xfrm>
              <a:off x="0" y="-1"/>
              <a:ext cx="1887191" cy="848841"/>
            </a:xfrm>
            <a:custGeom>
              <a:avLst/>
              <a:gdLst>
                <a:gd name="connsiteX0" fmla="*/ 7770 w 21600"/>
                <a:gd name="connsiteY0" fmla="*/ 21519 h 23557"/>
                <a:gd name="connsiteX1" fmla="*/ 0 w 21600"/>
                <a:gd name="connsiteY1" fmla="*/ 21519 h 23557"/>
                <a:gd name="connsiteX2" fmla="*/ 745 w 21600"/>
                <a:gd name="connsiteY2" fmla="*/ 12132 h 23557"/>
                <a:gd name="connsiteX3" fmla="*/ 4557 w 21600"/>
                <a:gd name="connsiteY3" fmla="*/ 10885 h 23557"/>
                <a:gd name="connsiteX4" fmla="*/ 8782 w 21600"/>
                <a:gd name="connsiteY4" fmla="*/ 1 h 23557"/>
                <a:gd name="connsiteX5" fmla="*/ 13726 w 21600"/>
                <a:gd name="connsiteY5" fmla="*/ 11178 h 23557"/>
                <a:gd name="connsiteX6" fmla="*/ 19043 w 21600"/>
                <a:gd name="connsiteY6" fmla="*/ 7147 h 23557"/>
                <a:gd name="connsiteX7" fmla="*/ 21600 w 21600"/>
                <a:gd name="connsiteY7" fmla="*/ 21519 h 23557"/>
                <a:gd name="connsiteX8" fmla="*/ 8690 w 21600"/>
                <a:gd name="connsiteY8" fmla="*/ 23557 h 23557"/>
                <a:gd name="connsiteX0-1" fmla="*/ 7770 w 21600"/>
                <a:gd name="connsiteY0-2" fmla="*/ 21519 h 21519"/>
                <a:gd name="connsiteX1-3" fmla="*/ 0 w 21600"/>
                <a:gd name="connsiteY1-4" fmla="*/ 21519 h 21519"/>
                <a:gd name="connsiteX2-5" fmla="*/ 745 w 21600"/>
                <a:gd name="connsiteY2-6" fmla="*/ 12132 h 21519"/>
                <a:gd name="connsiteX3-7" fmla="*/ 4557 w 21600"/>
                <a:gd name="connsiteY3-8" fmla="*/ 10885 h 21519"/>
                <a:gd name="connsiteX4-9" fmla="*/ 8782 w 21600"/>
                <a:gd name="connsiteY4-10" fmla="*/ 1 h 21519"/>
                <a:gd name="connsiteX5-11" fmla="*/ 13726 w 21600"/>
                <a:gd name="connsiteY5-12" fmla="*/ 11178 h 21519"/>
                <a:gd name="connsiteX6-13" fmla="*/ 19043 w 21600"/>
                <a:gd name="connsiteY6-14" fmla="*/ 7147 h 21519"/>
                <a:gd name="connsiteX7-15" fmla="*/ 21600 w 21600"/>
                <a:gd name="connsiteY7-16" fmla="*/ 21519 h 21519"/>
                <a:gd name="connsiteX0-17" fmla="*/ 0 w 21600"/>
                <a:gd name="connsiteY0-18" fmla="*/ 21519 h 21519"/>
                <a:gd name="connsiteX1-19" fmla="*/ 745 w 21600"/>
                <a:gd name="connsiteY1-20" fmla="*/ 12132 h 21519"/>
                <a:gd name="connsiteX2-21" fmla="*/ 4557 w 21600"/>
                <a:gd name="connsiteY2-22" fmla="*/ 10885 h 21519"/>
                <a:gd name="connsiteX3-23" fmla="*/ 8782 w 21600"/>
                <a:gd name="connsiteY3-24" fmla="*/ 1 h 21519"/>
                <a:gd name="connsiteX4-25" fmla="*/ 13726 w 21600"/>
                <a:gd name="connsiteY4-26" fmla="*/ 11178 h 21519"/>
                <a:gd name="connsiteX5-27" fmla="*/ 19043 w 21600"/>
                <a:gd name="connsiteY5-28" fmla="*/ 7147 h 21519"/>
                <a:gd name="connsiteX6-29" fmla="*/ 21600 w 21600"/>
                <a:gd name="connsiteY6-30" fmla="*/ 21519 h 2151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1600" h="21519" extrusionOk="0">
                  <a:moveTo>
                    <a:pt x="0" y="21519"/>
                  </a:moveTo>
                  <a:cubicBezTo>
                    <a:pt x="53" y="17915"/>
                    <a:pt x="143" y="14345"/>
                    <a:pt x="745" y="12132"/>
                  </a:cubicBezTo>
                  <a:cubicBezTo>
                    <a:pt x="1347" y="9920"/>
                    <a:pt x="2460" y="9063"/>
                    <a:pt x="4557" y="10885"/>
                  </a:cubicBezTo>
                  <a:cubicBezTo>
                    <a:pt x="4266" y="3514"/>
                    <a:pt x="6464" y="-81"/>
                    <a:pt x="8782" y="1"/>
                  </a:cubicBezTo>
                  <a:cubicBezTo>
                    <a:pt x="11100" y="83"/>
                    <a:pt x="13537" y="3842"/>
                    <a:pt x="13726" y="11178"/>
                  </a:cubicBezTo>
                  <a:cubicBezTo>
                    <a:pt x="14814" y="7849"/>
                    <a:pt x="17234" y="5175"/>
                    <a:pt x="19043" y="7147"/>
                  </a:cubicBezTo>
                  <a:cubicBezTo>
                    <a:pt x="21193" y="9491"/>
                    <a:pt x="21277" y="16976"/>
                    <a:pt x="21600" y="21519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3464292" y="4565545"/>
            <a:ext cx="1736373" cy="68326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rgbClr val="46537A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汇报人</a:t>
            </a:r>
            <a:r>
              <a:rPr lang="zh-CN" altLang="en-US" sz="1600" dirty="0" smtClean="0">
                <a:solidFill>
                  <a:srgbClr val="46537A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：夏琦</a:t>
            </a:r>
            <a:endParaRPr lang="en-US" altLang="zh-CN" sz="1600" dirty="0" smtClean="0">
              <a:solidFill>
                <a:srgbClr val="46537A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600" dirty="0" smtClean="0">
                <a:solidFill>
                  <a:srgbClr val="46537A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日期</a:t>
            </a:r>
            <a:r>
              <a:rPr lang="zh-CN" altLang="en-US" sz="1600" dirty="0">
                <a:solidFill>
                  <a:srgbClr val="46537A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：</a:t>
            </a:r>
            <a:r>
              <a:rPr lang="en-US" altLang="zh-CN" sz="1600" dirty="0" smtClean="0">
                <a:solidFill>
                  <a:srgbClr val="46537A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2018/12/28</a:t>
            </a:r>
            <a:endParaRPr lang="zh-CN" altLang="en-US" sz="1600" dirty="0">
              <a:solidFill>
                <a:srgbClr val="46537A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3" name="PA_文本框 115"/>
          <p:cNvSpPr txBox="1"/>
          <p:nvPr>
            <p:custDataLst>
              <p:tags r:id="rId8"/>
            </p:custDataLst>
          </p:nvPr>
        </p:nvSpPr>
        <p:spPr>
          <a:xfrm>
            <a:off x="289791" y="1389102"/>
            <a:ext cx="8221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 b="1" dirty="0" smtClean="0">
                <a:solidFill>
                  <a:schemeClr val="tx2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DFPShaoNvW5-GB" charset="-122"/>
              </a:rPr>
              <a:t>VBSE</a:t>
            </a:r>
            <a:r>
              <a:rPr kumimoji="1" lang="zh-CN" altLang="en-US" sz="3600" b="1" dirty="0" smtClean="0">
                <a:solidFill>
                  <a:schemeClr val="tx2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DFPShaoNvW5-GB" charset="-122"/>
              </a:rPr>
              <a:t>跨专业综合实训总结报告</a:t>
            </a:r>
            <a:endParaRPr kumimoji="1" lang="zh-CN" altLang="en-US" sz="3600" b="1" dirty="0">
              <a:solidFill>
                <a:schemeClr val="tx2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DFPShaoNvW5-GB" charset="-122"/>
            </a:endParaRPr>
          </a:p>
        </p:txBody>
      </p:sp>
    </p:spTree>
    <p:custDataLst>
      <p:tags r:id="rId1"/>
    </p:custData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5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8" grpId="0" bldLvl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išľíďè"/>
          <p:cNvSpPr/>
          <p:nvPr/>
        </p:nvSpPr>
        <p:spPr bwMode="auto">
          <a:xfrm>
            <a:off x="1222428" y="2490405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27" name="iSlíďè"/>
          <p:cNvSpPr txBox="1"/>
          <p:nvPr/>
        </p:nvSpPr>
        <p:spPr bwMode="auto">
          <a:xfrm>
            <a:off x="2158368" y="2164866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28" name="išľíďè"/>
          <p:cNvSpPr/>
          <p:nvPr/>
        </p:nvSpPr>
        <p:spPr bwMode="auto">
          <a:xfrm>
            <a:off x="1222428" y="4386058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29" name="iSlíďè"/>
          <p:cNvSpPr txBox="1"/>
          <p:nvPr/>
        </p:nvSpPr>
        <p:spPr bwMode="auto">
          <a:xfrm>
            <a:off x="2158368" y="4060519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30" name="išľíďè"/>
          <p:cNvSpPr/>
          <p:nvPr/>
        </p:nvSpPr>
        <p:spPr bwMode="auto">
          <a:xfrm>
            <a:off x="8402303" y="2503995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31" name="iSlíďè"/>
          <p:cNvSpPr txBox="1"/>
          <p:nvPr/>
        </p:nvSpPr>
        <p:spPr bwMode="auto">
          <a:xfrm>
            <a:off x="8430463" y="2152799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32" name="išľíďè"/>
          <p:cNvSpPr/>
          <p:nvPr/>
        </p:nvSpPr>
        <p:spPr bwMode="auto">
          <a:xfrm>
            <a:off x="8402303" y="4379711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33" name="iSlíďè"/>
          <p:cNvSpPr txBox="1"/>
          <p:nvPr/>
        </p:nvSpPr>
        <p:spPr bwMode="auto">
          <a:xfrm>
            <a:off x="8430463" y="4063471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20" name="文本框 5"/>
          <p:cNvSpPr txBox="1"/>
          <p:nvPr/>
        </p:nvSpPr>
        <p:spPr>
          <a:xfrm>
            <a:off x="980580" y="225111"/>
            <a:ext cx="3675415" cy="6451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3600" b="1" kern="0" dirty="0" smtClean="0">
                <a:solidFill>
                  <a:srgbClr val="46537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团队合作</a:t>
            </a:r>
            <a:endParaRPr lang="zh-CN" altLang="en-US" sz="3600" b="1" kern="0" dirty="0">
              <a:solidFill>
                <a:srgbClr val="46537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89" y="1248381"/>
            <a:ext cx="3876675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左右箭头 21"/>
          <p:cNvSpPr/>
          <p:nvPr/>
        </p:nvSpPr>
        <p:spPr>
          <a:xfrm>
            <a:off x="4948182" y="3088938"/>
            <a:ext cx="2489883" cy="137280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693" y="3510228"/>
            <a:ext cx="1347788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902" y="1203137"/>
            <a:ext cx="3871912" cy="488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25" y="6326763"/>
            <a:ext cx="968692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išľíďè"/>
          <p:cNvSpPr/>
          <p:nvPr/>
        </p:nvSpPr>
        <p:spPr bwMode="auto">
          <a:xfrm>
            <a:off x="1725847" y="1429695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29" name="iSlíďè"/>
          <p:cNvSpPr txBox="1"/>
          <p:nvPr/>
        </p:nvSpPr>
        <p:spPr bwMode="auto">
          <a:xfrm>
            <a:off x="2661787" y="1104156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30" name="išľíďè"/>
          <p:cNvSpPr/>
          <p:nvPr/>
        </p:nvSpPr>
        <p:spPr bwMode="auto">
          <a:xfrm>
            <a:off x="1787348" y="3071434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31" name="iSlíďè"/>
          <p:cNvSpPr txBox="1"/>
          <p:nvPr/>
        </p:nvSpPr>
        <p:spPr bwMode="auto">
          <a:xfrm>
            <a:off x="3685623" y="3319542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32" name="išľíďè"/>
          <p:cNvSpPr/>
          <p:nvPr/>
        </p:nvSpPr>
        <p:spPr bwMode="auto">
          <a:xfrm>
            <a:off x="7772717" y="2553043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33" name="iSlíďè"/>
          <p:cNvSpPr txBox="1"/>
          <p:nvPr/>
        </p:nvSpPr>
        <p:spPr bwMode="auto">
          <a:xfrm>
            <a:off x="7800877" y="2201847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34" name="išľíďè"/>
          <p:cNvSpPr/>
          <p:nvPr/>
        </p:nvSpPr>
        <p:spPr bwMode="auto">
          <a:xfrm>
            <a:off x="7800877" y="4385657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35" name="iSlíďè"/>
          <p:cNvSpPr txBox="1"/>
          <p:nvPr/>
        </p:nvSpPr>
        <p:spPr bwMode="auto">
          <a:xfrm>
            <a:off x="7829037" y="4069417"/>
            <a:ext cx="1438709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36" name="文本框 5"/>
          <p:cNvSpPr txBox="1"/>
          <p:nvPr/>
        </p:nvSpPr>
        <p:spPr>
          <a:xfrm>
            <a:off x="980580" y="225111"/>
            <a:ext cx="3675415" cy="6451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3600" b="1" kern="0" dirty="0" smtClean="0">
                <a:solidFill>
                  <a:srgbClr val="46537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团队合作</a:t>
            </a:r>
            <a:endParaRPr lang="zh-CN" altLang="en-US" sz="3600" b="1" kern="0" dirty="0">
              <a:solidFill>
                <a:srgbClr val="46537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3075" name="Picture 3" descr="C:\Users\3-15\Desktop\IMG_20181229_0909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059" y="1455352"/>
            <a:ext cx="4301055" cy="474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3-15\Desktop\IMG_20181229_0835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995" y="1390065"/>
            <a:ext cx="4427044" cy="4807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16331" y="6314925"/>
            <a:ext cx="5732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 smtClean="0">
                <a:latin typeface="幼圆" pitchFamily="49" charset="-122"/>
                <a:ea typeface="幼圆" pitchFamily="49" charset="-122"/>
              </a:rPr>
              <a:t>宝乐童车制造有限公司的实习员工们在认真工作。</a:t>
            </a:r>
            <a:endParaRPr lang="zh-CN" altLang="en-US" sz="2000" b="1" dirty="0">
              <a:latin typeface="幼圆" pitchFamily="49" charset="-122"/>
              <a:ea typeface="幼圆" pitchFamily="49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kisspng-elephant-drawing-cartoon-illustration-rabbits-and-small-elephant-5a9174179019f7.5221269215194818795903.pngkisspng-elephant-drawing-cartoon-illustration-rabbits-and-small-elephant-5a9174179019f7.522126921519481879590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5750" y="1053465"/>
            <a:ext cx="4784725" cy="47847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544699" y="1554311"/>
            <a:ext cx="2883407" cy="11074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rgbClr val="FFC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Arial" panose="020B0604020202020204" pitchFamily="34" charset="0"/>
              </a:rPr>
              <a:t>THREE</a:t>
            </a:r>
          </a:p>
        </p:txBody>
      </p:sp>
      <p:sp>
        <p:nvSpPr>
          <p:cNvPr id="5" name="流程图: 资料带 4"/>
          <p:cNvSpPr/>
          <p:nvPr/>
        </p:nvSpPr>
        <p:spPr>
          <a:xfrm>
            <a:off x="5544820" y="2049780"/>
            <a:ext cx="5904230" cy="3768090"/>
          </a:xfrm>
          <a:prstGeom prst="flowChartPunchedTape">
            <a:avLst/>
          </a:prstGeom>
          <a:solidFill>
            <a:srgbClr val="F8F6F3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819637" y="3122950"/>
            <a:ext cx="3675415" cy="6451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3600" b="1" kern="0" dirty="0">
                <a:solidFill>
                  <a:srgbClr val="46537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优点与不足</a:t>
            </a:r>
          </a:p>
        </p:txBody>
      </p:sp>
      <p:sp>
        <p:nvSpPr>
          <p:cNvPr id="7" name="矩形 6"/>
          <p:cNvSpPr/>
          <p:nvPr/>
        </p:nvSpPr>
        <p:spPr>
          <a:xfrm>
            <a:off x="5819638" y="3923306"/>
            <a:ext cx="30185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spc="600" dirty="0">
                <a:solidFill>
                  <a:srgbClr val="4653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COMPANY PROFILE</a:t>
            </a:r>
          </a:p>
        </p:txBody>
      </p:sp>
      <p:sp>
        <p:nvSpPr>
          <p:cNvPr id="8" name="Text Placeholder 4"/>
          <p:cNvSpPr txBox="1"/>
          <p:nvPr/>
        </p:nvSpPr>
        <p:spPr>
          <a:xfrm>
            <a:off x="5819637" y="4380941"/>
            <a:ext cx="5608225" cy="8174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id-ID" sz="1400" spc="300" dirty="0">
                <a:solidFill>
                  <a:srgbClr val="46537A"/>
                </a:solidFill>
                <a:latin typeface="Agency FB" panose="020B0503020202020204" pitchFamily="34" charset="0"/>
                <a:cs typeface="Calibri" panose="020F0502020204030204"/>
              </a:rPr>
              <a:t>Ut wisi enim ad minim veniam, quis nostrud exerci tation ullamcorper nibh euismod tincidunt ut</a:t>
            </a:r>
          </a:p>
        </p:txBody>
      </p:sp>
    </p:spTree>
    <p:custDataLst>
      <p:tags r:id="rId1"/>
    </p:custData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5" grpId="0" animBg="1"/>
      <p:bldP spid="6" grpId="0" bldLvl="0" animBg="1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13"/>
          <p:cNvSpPr txBox="1"/>
          <p:nvPr/>
        </p:nvSpPr>
        <p:spPr>
          <a:xfrm>
            <a:off x="5274663" y="3549496"/>
            <a:ext cx="1947969" cy="411171"/>
          </a:xfrm>
          <a:prstGeom prst="rect">
            <a:avLst/>
          </a:prstGeom>
          <a:noFill/>
        </p:spPr>
        <p:txBody>
          <a:bodyPr wrap="none" anchor="b">
            <a:noAutofit/>
          </a:bodyPr>
          <a:lstStyle/>
          <a:p>
            <a:pPr algn="ctr"/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algn="ctr"/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algn="ctr"/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algn="ctr"/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algn="ctr"/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algn="ctr"/>
            <a:endParaRPr lang="en-US" altLang="zh-CN" sz="3200" b="1" dirty="0" smtClean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algn="ctr"/>
            <a:endParaRPr lang="en-US" altLang="zh-CN" sz="32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algn="ctr"/>
            <a:endParaRPr lang="en-US" altLang="zh-CN" sz="3200" b="1" dirty="0" smtClean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algn="ctr"/>
            <a:endParaRPr lang="en-US" altLang="zh-CN" sz="32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algn="ctr"/>
            <a:endParaRPr lang="en-US" altLang="zh-CN" sz="3200" b="1" dirty="0" smtClean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algn="ctr"/>
            <a:endParaRPr lang="en-US" altLang="zh-CN" sz="32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algn="ctr"/>
            <a:endParaRPr lang="en-US" altLang="zh-CN" sz="3200" b="1" dirty="0" smtClean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algn="ctr"/>
            <a:endParaRPr lang="en-US" altLang="zh-CN" sz="32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algn="ctr"/>
            <a:endParaRPr lang="en-US" altLang="zh-CN" sz="3200" b="1" dirty="0" smtClean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algn="ctr"/>
            <a:endParaRPr lang="en-US" altLang="zh-CN" sz="32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algn="ctr"/>
            <a:endParaRPr lang="en-US" altLang="zh-CN" sz="3200" b="1" dirty="0" smtClean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algn="ctr"/>
            <a:endParaRPr lang="en-US" altLang="zh-CN" sz="32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  <a:p>
            <a:pPr algn="ctr"/>
            <a:r>
              <a:rPr lang="zh-CN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团队</a:t>
            </a:r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  <a:t>分工</a:t>
            </a:r>
            <a:b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rPr>
            </a:br>
            <a:endParaRPr lang="zh-CN" altLang="en-US" sz="3200" b="1" dirty="0">
              <a:solidFill>
                <a:schemeClr val="tx1">
                  <a:lumMod val="85000"/>
                  <a:lumOff val="1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7149814" y="3165640"/>
            <a:ext cx="880668" cy="1942507"/>
            <a:chOff x="5273132" y="1890798"/>
            <a:chExt cx="660501" cy="1456880"/>
          </a:xfrm>
        </p:grpSpPr>
        <p:sp>
          <p:nvSpPr>
            <p:cNvPr id="58" name="Freeform: Shape 6"/>
            <p:cNvSpPr/>
            <p:nvPr/>
          </p:nvSpPr>
          <p:spPr>
            <a:xfrm>
              <a:off x="5273132" y="1890798"/>
              <a:ext cx="660501" cy="1456880"/>
            </a:xfrm>
            <a:custGeom>
              <a:avLst/>
              <a:gdLst>
                <a:gd name="connsiteX0" fmla="*/ 806043 w 880668"/>
                <a:gd name="connsiteY0" fmla="*/ 0 h 1942506"/>
                <a:gd name="connsiteX1" fmla="*/ 843783 w 880668"/>
                <a:gd name="connsiteY1" fmla="*/ 146778 h 1942506"/>
                <a:gd name="connsiteX2" fmla="*/ 880668 w 880668"/>
                <a:gd name="connsiteY2" fmla="*/ 512666 h 1942506"/>
                <a:gd name="connsiteX3" fmla="*/ 219991 w 880668"/>
                <a:gd name="connsiteY3" fmla="*/ 1913602 h 1942506"/>
                <a:gd name="connsiteX4" fmla="*/ 181339 w 880668"/>
                <a:gd name="connsiteY4" fmla="*/ 1942506 h 1942506"/>
                <a:gd name="connsiteX5" fmla="*/ 0 w 880668"/>
                <a:gd name="connsiteY5" fmla="*/ 837071 h 1942506"/>
                <a:gd name="connsiteX6" fmla="*/ 766028 w 880668"/>
                <a:gd name="connsiteY6" fmla="*/ 53786 h 1942506"/>
                <a:gd name="connsiteX7" fmla="*/ 806043 w 880668"/>
                <a:gd name="connsiteY7" fmla="*/ 0 h 1942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668" h="1942506">
                  <a:moveTo>
                    <a:pt x="806043" y="0"/>
                  </a:moveTo>
                  <a:lnTo>
                    <a:pt x="843783" y="146778"/>
                  </a:lnTo>
                  <a:cubicBezTo>
                    <a:pt x="867968" y="264963"/>
                    <a:pt x="880668" y="387331"/>
                    <a:pt x="880668" y="512666"/>
                  </a:cubicBezTo>
                  <a:cubicBezTo>
                    <a:pt x="880668" y="1076673"/>
                    <a:pt x="623483" y="1580611"/>
                    <a:pt x="219991" y="1913602"/>
                  </a:cubicBezTo>
                  <a:lnTo>
                    <a:pt x="181339" y="1942506"/>
                  </a:lnTo>
                  <a:lnTo>
                    <a:pt x="0" y="837071"/>
                  </a:lnTo>
                  <a:lnTo>
                    <a:pt x="766028" y="53786"/>
                  </a:lnTo>
                  <a:lnTo>
                    <a:pt x="8060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>
                <a:cs typeface="+mn-ea"/>
                <a:sym typeface="+mn-lt"/>
              </a:endParaRPr>
            </a:p>
          </p:txBody>
        </p:sp>
        <p:sp>
          <p:nvSpPr>
            <p:cNvPr id="59" name="Freeform: Shape 19"/>
            <p:cNvSpPr>
              <a:spLocks noChangeAspect="1"/>
            </p:cNvSpPr>
            <p:nvPr/>
          </p:nvSpPr>
          <p:spPr bwMode="auto">
            <a:xfrm>
              <a:off x="5481359" y="2479350"/>
              <a:ext cx="175961" cy="212247"/>
            </a:xfrm>
            <a:custGeom>
              <a:avLst/>
              <a:gdLst>
                <a:gd name="connsiteX0" fmla="*/ 97409 w 421152"/>
                <a:gd name="connsiteY0" fmla="*/ 433798 h 508000"/>
                <a:gd name="connsiteX1" fmla="*/ 80219 w 421152"/>
                <a:gd name="connsiteY1" fmla="*/ 450922 h 508000"/>
                <a:gd name="connsiteX2" fmla="*/ 97409 w 421152"/>
                <a:gd name="connsiteY2" fmla="*/ 465191 h 508000"/>
                <a:gd name="connsiteX3" fmla="*/ 312283 w 421152"/>
                <a:gd name="connsiteY3" fmla="*/ 465191 h 508000"/>
                <a:gd name="connsiteX4" fmla="*/ 326608 w 421152"/>
                <a:gd name="connsiteY4" fmla="*/ 450922 h 508000"/>
                <a:gd name="connsiteX5" fmla="*/ 312283 w 421152"/>
                <a:gd name="connsiteY5" fmla="*/ 433798 h 508000"/>
                <a:gd name="connsiteX6" fmla="*/ 97409 w 421152"/>
                <a:gd name="connsiteY6" fmla="*/ 433798 h 508000"/>
                <a:gd name="connsiteX7" fmla="*/ 51570 w 421152"/>
                <a:gd name="connsiteY7" fmla="*/ 333910 h 508000"/>
                <a:gd name="connsiteX8" fmla="*/ 25785 w 421152"/>
                <a:gd name="connsiteY8" fmla="*/ 362450 h 508000"/>
                <a:gd name="connsiteX9" fmla="*/ 25785 w 421152"/>
                <a:gd name="connsiteY9" fmla="*/ 419528 h 508000"/>
                <a:gd name="connsiteX10" fmla="*/ 42975 w 421152"/>
                <a:gd name="connsiteY10" fmla="*/ 419528 h 508000"/>
                <a:gd name="connsiteX11" fmla="*/ 42975 w 421152"/>
                <a:gd name="connsiteY11" fmla="*/ 396697 h 508000"/>
                <a:gd name="connsiteX12" fmla="*/ 68760 w 421152"/>
                <a:gd name="connsiteY12" fmla="*/ 371011 h 508000"/>
                <a:gd name="connsiteX13" fmla="*/ 352393 w 421152"/>
                <a:gd name="connsiteY13" fmla="*/ 371011 h 508000"/>
                <a:gd name="connsiteX14" fmla="*/ 375312 w 421152"/>
                <a:gd name="connsiteY14" fmla="*/ 396697 h 508000"/>
                <a:gd name="connsiteX15" fmla="*/ 375312 w 421152"/>
                <a:gd name="connsiteY15" fmla="*/ 419528 h 508000"/>
                <a:gd name="connsiteX16" fmla="*/ 383907 w 421152"/>
                <a:gd name="connsiteY16" fmla="*/ 419528 h 508000"/>
                <a:gd name="connsiteX17" fmla="*/ 395367 w 421152"/>
                <a:gd name="connsiteY17" fmla="*/ 388135 h 508000"/>
                <a:gd name="connsiteX18" fmla="*/ 395367 w 421152"/>
                <a:gd name="connsiteY18" fmla="*/ 362450 h 508000"/>
                <a:gd name="connsiteX19" fmla="*/ 369582 w 421152"/>
                <a:gd name="connsiteY19" fmla="*/ 333910 h 508000"/>
                <a:gd name="connsiteX20" fmla="*/ 51570 w 421152"/>
                <a:gd name="connsiteY20" fmla="*/ 333910 h 508000"/>
                <a:gd name="connsiteX21" fmla="*/ 108332 w 421152"/>
                <a:gd name="connsiteY21" fmla="*/ 133246 h 508000"/>
                <a:gd name="connsiteX22" fmla="*/ 323527 w 421152"/>
                <a:gd name="connsiteY22" fmla="*/ 133246 h 508000"/>
                <a:gd name="connsiteX23" fmla="*/ 337873 w 421152"/>
                <a:gd name="connsiteY23" fmla="*/ 147523 h 508000"/>
                <a:gd name="connsiteX24" fmla="*/ 323527 w 421152"/>
                <a:gd name="connsiteY24" fmla="*/ 161799 h 508000"/>
                <a:gd name="connsiteX25" fmla="*/ 108332 w 421152"/>
                <a:gd name="connsiteY25" fmla="*/ 161799 h 508000"/>
                <a:gd name="connsiteX26" fmla="*/ 93986 w 421152"/>
                <a:gd name="connsiteY26" fmla="*/ 147523 h 508000"/>
                <a:gd name="connsiteX27" fmla="*/ 108332 w 421152"/>
                <a:gd name="connsiteY27" fmla="*/ 133246 h 508000"/>
                <a:gd name="connsiteX28" fmla="*/ 68760 w 421152"/>
                <a:gd name="connsiteY28" fmla="*/ 79910 h 508000"/>
                <a:gd name="connsiteX29" fmla="*/ 40110 w 421152"/>
                <a:gd name="connsiteY29" fmla="*/ 108450 h 508000"/>
                <a:gd name="connsiteX30" fmla="*/ 40110 w 421152"/>
                <a:gd name="connsiteY30" fmla="*/ 205483 h 508000"/>
                <a:gd name="connsiteX31" fmla="*/ 68760 w 421152"/>
                <a:gd name="connsiteY31" fmla="*/ 236877 h 508000"/>
                <a:gd name="connsiteX32" fmla="*/ 346663 w 421152"/>
                <a:gd name="connsiteY32" fmla="*/ 236877 h 508000"/>
                <a:gd name="connsiteX33" fmla="*/ 378177 w 421152"/>
                <a:gd name="connsiteY33" fmla="*/ 205483 h 508000"/>
                <a:gd name="connsiteX34" fmla="*/ 378177 w 421152"/>
                <a:gd name="connsiteY34" fmla="*/ 108450 h 508000"/>
                <a:gd name="connsiteX35" fmla="*/ 346663 w 421152"/>
                <a:gd name="connsiteY35" fmla="*/ 79910 h 508000"/>
                <a:gd name="connsiteX36" fmla="*/ 68760 w 421152"/>
                <a:gd name="connsiteY36" fmla="*/ 79910 h 508000"/>
                <a:gd name="connsiteX37" fmla="*/ 83084 w 421152"/>
                <a:gd name="connsiteY37" fmla="*/ 0 h 508000"/>
                <a:gd name="connsiteX38" fmla="*/ 332338 w 421152"/>
                <a:gd name="connsiteY38" fmla="*/ 0 h 508000"/>
                <a:gd name="connsiteX39" fmla="*/ 386772 w 421152"/>
                <a:gd name="connsiteY39" fmla="*/ 19978 h 508000"/>
                <a:gd name="connsiteX40" fmla="*/ 398232 w 421152"/>
                <a:gd name="connsiteY40" fmla="*/ 28540 h 508000"/>
                <a:gd name="connsiteX41" fmla="*/ 421152 w 421152"/>
                <a:gd name="connsiteY41" fmla="*/ 77056 h 508000"/>
                <a:gd name="connsiteX42" fmla="*/ 421152 w 421152"/>
                <a:gd name="connsiteY42" fmla="*/ 413820 h 508000"/>
                <a:gd name="connsiteX43" fmla="*/ 398232 w 421152"/>
                <a:gd name="connsiteY43" fmla="*/ 442360 h 508000"/>
                <a:gd name="connsiteX44" fmla="*/ 375312 w 421152"/>
                <a:gd name="connsiteY44" fmla="*/ 442360 h 508000"/>
                <a:gd name="connsiteX45" fmla="*/ 375312 w 421152"/>
                <a:gd name="connsiteY45" fmla="*/ 476607 h 508000"/>
                <a:gd name="connsiteX46" fmla="*/ 343798 w 421152"/>
                <a:gd name="connsiteY46" fmla="*/ 508000 h 508000"/>
                <a:gd name="connsiteX47" fmla="*/ 71625 w 421152"/>
                <a:gd name="connsiteY47" fmla="*/ 508000 h 508000"/>
                <a:gd name="connsiteX48" fmla="*/ 42975 w 421152"/>
                <a:gd name="connsiteY48" fmla="*/ 476607 h 508000"/>
                <a:gd name="connsiteX49" fmla="*/ 42975 w 421152"/>
                <a:gd name="connsiteY49" fmla="*/ 442360 h 508000"/>
                <a:gd name="connsiteX50" fmla="*/ 20055 w 421152"/>
                <a:gd name="connsiteY50" fmla="*/ 442360 h 508000"/>
                <a:gd name="connsiteX51" fmla="*/ 0 w 421152"/>
                <a:gd name="connsiteY51" fmla="*/ 413820 h 508000"/>
                <a:gd name="connsiteX52" fmla="*/ 0 w 421152"/>
                <a:gd name="connsiteY52" fmla="*/ 77056 h 508000"/>
                <a:gd name="connsiteX53" fmla="*/ 22920 w 421152"/>
                <a:gd name="connsiteY53" fmla="*/ 25686 h 508000"/>
                <a:gd name="connsiteX54" fmla="*/ 28650 w 421152"/>
                <a:gd name="connsiteY54" fmla="*/ 19978 h 508000"/>
                <a:gd name="connsiteX55" fmla="*/ 83084 w 421152"/>
                <a:gd name="connsiteY55" fmla="*/ 0 h 5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421152" h="508000">
                  <a:moveTo>
                    <a:pt x="97409" y="433798"/>
                  </a:moveTo>
                  <a:cubicBezTo>
                    <a:pt x="88814" y="433798"/>
                    <a:pt x="80219" y="442360"/>
                    <a:pt x="80219" y="450922"/>
                  </a:cubicBezTo>
                  <a:cubicBezTo>
                    <a:pt x="80219" y="459483"/>
                    <a:pt x="88814" y="465191"/>
                    <a:pt x="97409" y="465191"/>
                  </a:cubicBezTo>
                  <a:cubicBezTo>
                    <a:pt x="97409" y="465191"/>
                    <a:pt x="97409" y="465191"/>
                    <a:pt x="312283" y="465191"/>
                  </a:cubicBezTo>
                  <a:cubicBezTo>
                    <a:pt x="320878" y="465191"/>
                    <a:pt x="326608" y="459483"/>
                    <a:pt x="326608" y="450922"/>
                  </a:cubicBezTo>
                  <a:cubicBezTo>
                    <a:pt x="326608" y="442360"/>
                    <a:pt x="320878" y="433798"/>
                    <a:pt x="312283" y="433798"/>
                  </a:cubicBezTo>
                  <a:cubicBezTo>
                    <a:pt x="312283" y="433798"/>
                    <a:pt x="312283" y="433798"/>
                    <a:pt x="97409" y="433798"/>
                  </a:cubicBezTo>
                  <a:close/>
                  <a:moveTo>
                    <a:pt x="51570" y="333910"/>
                  </a:moveTo>
                  <a:cubicBezTo>
                    <a:pt x="37245" y="333910"/>
                    <a:pt x="25785" y="348180"/>
                    <a:pt x="25785" y="362450"/>
                  </a:cubicBezTo>
                  <a:cubicBezTo>
                    <a:pt x="25785" y="362450"/>
                    <a:pt x="25785" y="362450"/>
                    <a:pt x="25785" y="419528"/>
                  </a:cubicBezTo>
                  <a:cubicBezTo>
                    <a:pt x="25785" y="419528"/>
                    <a:pt x="25785" y="419528"/>
                    <a:pt x="42975" y="419528"/>
                  </a:cubicBezTo>
                  <a:cubicBezTo>
                    <a:pt x="42975" y="419528"/>
                    <a:pt x="42975" y="419528"/>
                    <a:pt x="42975" y="396697"/>
                  </a:cubicBezTo>
                  <a:cubicBezTo>
                    <a:pt x="42975" y="382427"/>
                    <a:pt x="54435" y="371011"/>
                    <a:pt x="68760" y="371011"/>
                  </a:cubicBezTo>
                  <a:cubicBezTo>
                    <a:pt x="68760" y="371011"/>
                    <a:pt x="68760" y="371011"/>
                    <a:pt x="352393" y="371011"/>
                  </a:cubicBezTo>
                  <a:cubicBezTo>
                    <a:pt x="363852" y="371011"/>
                    <a:pt x="375312" y="382427"/>
                    <a:pt x="375312" y="396697"/>
                  </a:cubicBezTo>
                  <a:cubicBezTo>
                    <a:pt x="375312" y="396697"/>
                    <a:pt x="375312" y="396697"/>
                    <a:pt x="375312" y="419528"/>
                  </a:cubicBezTo>
                  <a:cubicBezTo>
                    <a:pt x="375312" y="419528"/>
                    <a:pt x="375312" y="419528"/>
                    <a:pt x="383907" y="419528"/>
                  </a:cubicBezTo>
                  <a:cubicBezTo>
                    <a:pt x="389637" y="419528"/>
                    <a:pt x="395367" y="405259"/>
                    <a:pt x="395367" y="388135"/>
                  </a:cubicBezTo>
                  <a:lnTo>
                    <a:pt x="395367" y="362450"/>
                  </a:lnTo>
                  <a:cubicBezTo>
                    <a:pt x="395367" y="348180"/>
                    <a:pt x="383907" y="333910"/>
                    <a:pt x="369582" y="333910"/>
                  </a:cubicBezTo>
                  <a:cubicBezTo>
                    <a:pt x="369582" y="333910"/>
                    <a:pt x="369582" y="333910"/>
                    <a:pt x="51570" y="333910"/>
                  </a:cubicBezTo>
                  <a:close/>
                  <a:moveTo>
                    <a:pt x="108332" y="133246"/>
                  </a:moveTo>
                  <a:cubicBezTo>
                    <a:pt x="108332" y="133246"/>
                    <a:pt x="108332" y="133246"/>
                    <a:pt x="323527" y="133246"/>
                  </a:cubicBezTo>
                  <a:cubicBezTo>
                    <a:pt x="332135" y="133246"/>
                    <a:pt x="337873" y="138957"/>
                    <a:pt x="337873" y="147523"/>
                  </a:cubicBezTo>
                  <a:cubicBezTo>
                    <a:pt x="337873" y="156089"/>
                    <a:pt x="332135" y="161799"/>
                    <a:pt x="323527" y="161799"/>
                  </a:cubicBezTo>
                  <a:cubicBezTo>
                    <a:pt x="323527" y="161799"/>
                    <a:pt x="323527" y="161799"/>
                    <a:pt x="108332" y="161799"/>
                  </a:cubicBezTo>
                  <a:cubicBezTo>
                    <a:pt x="99725" y="161799"/>
                    <a:pt x="93986" y="156089"/>
                    <a:pt x="93986" y="147523"/>
                  </a:cubicBezTo>
                  <a:cubicBezTo>
                    <a:pt x="93986" y="138957"/>
                    <a:pt x="99725" y="133246"/>
                    <a:pt x="108332" y="133246"/>
                  </a:cubicBezTo>
                  <a:close/>
                  <a:moveTo>
                    <a:pt x="68760" y="79910"/>
                  </a:moveTo>
                  <a:cubicBezTo>
                    <a:pt x="51570" y="79910"/>
                    <a:pt x="40110" y="91326"/>
                    <a:pt x="40110" y="108450"/>
                  </a:cubicBezTo>
                  <a:lnTo>
                    <a:pt x="40110" y="205483"/>
                  </a:lnTo>
                  <a:cubicBezTo>
                    <a:pt x="40110" y="222607"/>
                    <a:pt x="51570" y="236877"/>
                    <a:pt x="68760" y="236877"/>
                  </a:cubicBezTo>
                  <a:cubicBezTo>
                    <a:pt x="68760" y="236877"/>
                    <a:pt x="68760" y="236877"/>
                    <a:pt x="346663" y="236877"/>
                  </a:cubicBezTo>
                  <a:cubicBezTo>
                    <a:pt x="363852" y="236877"/>
                    <a:pt x="378177" y="222607"/>
                    <a:pt x="378177" y="205483"/>
                  </a:cubicBezTo>
                  <a:cubicBezTo>
                    <a:pt x="378177" y="205483"/>
                    <a:pt x="378177" y="205483"/>
                    <a:pt x="378177" y="108450"/>
                  </a:cubicBezTo>
                  <a:cubicBezTo>
                    <a:pt x="378177" y="91326"/>
                    <a:pt x="363852" y="79910"/>
                    <a:pt x="346663" y="79910"/>
                  </a:cubicBezTo>
                  <a:cubicBezTo>
                    <a:pt x="346663" y="79910"/>
                    <a:pt x="346663" y="79910"/>
                    <a:pt x="68760" y="79910"/>
                  </a:cubicBezTo>
                  <a:close/>
                  <a:moveTo>
                    <a:pt x="83084" y="0"/>
                  </a:moveTo>
                  <a:cubicBezTo>
                    <a:pt x="83084" y="0"/>
                    <a:pt x="83084" y="0"/>
                    <a:pt x="332338" y="0"/>
                  </a:cubicBezTo>
                  <a:cubicBezTo>
                    <a:pt x="349528" y="0"/>
                    <a:pt x="375312" y="8562"/>
                    <a:pt x="386772" y="19978"/>
                  </a:cubicBezTo>
                  <a:cubicBezTo>
                    <a:pt x="386772" y="19978"/>
                    <a:pt x="386772" y="19978"/>
                    <a:pt x="398232" y="28540"/>
                  </a:cubicBezTo>
                  <a:cubicBezTo>
                    <a:pt x="409692" y="39955"/>
                    <a:pt x="421152" y="59933"/>
                    <a:pt x="421152" y="77056"/>
                  </a:cubicBezTo>
                  <a:cubicBezTo>
                    <a:pt x="421152" y="77056"/>
                    <a:pt x="421152" y="77056"/>
                    <a:pt x="421152" y="413820"/>
                  </a:cubicBezTo>
                  <a:cubicBezTo>
                    <a:pt x="421152" y="428090"/>
                    <a:pt x="409692" y="442360"/>
                    <a:pt x="398232" y="442360"/>
                  </a:cubicBezTo>
                  <a:cubicBezTo>
                    <a:pt x="398232" y="442360"/>
                    <a:pt x="398232" y="442360"/>
                    <a:pt x="375312" y="442360"/>
                  </a:cubicBezTo>
                  <a:cubicBezTo>
                    <a:pt x="375312" y="442360"/>
                    <a:pt x="375312" y="442360"/>
                    <a:pt x="375312" y="476607"/>
                  </a:cubicBezTo>
                  <a:cubicBezTo>
                    <a:pt x="375312" y="493731"/>
                    <a:pt x="360987" y="508000"/>
                    <a:pt x="343798" y="508000"/>
                  </a:cubicBezTo>
                  <a:cubicBezTo>
                    <a:pt x="343798" y="508000"/>
                    <a:pt x="343798" y="508000"/>
                    <a:pt x="71625" y="508000"/>
                  </a:cubicBezTo>
                  <a:cubicBezTo>
                    <a:pt x="54435" y="508000"/>
                    <a:pt x="42975" y="493731"/>
                    <a:pt x="42975" y="476607"/>
                  </a:cubicBezTo>
                  <a:cubicBezTo>
                    <a:pt x="42975" y="476607"/>
                    <a:pt x="42975" y="476607"/>
                    <a:pt x="42975" y="442360"/>
                  </a:cubicBezTo>
                  <a:cubicBezTo>
                    <a:pt x="42975" y="442360"/>
                    <a:pt x="42975" y="442360"/>
                    <a:pt x="20055" y="442360"/>
                  </a:cubicBezTo>
                  <a:cubicBezTo>
                    <a:pt x="8595" y="442360"/>
                    <a:pt x="0" y="428090"/>
                    <a:pt x="0" y="413820"/>
                  </a:cubicBezTo>
                  <a:cubicBezTo>
                    <a:pt x="0" y="413820"/>
                    <a:pt x="0" y="413820"/>
                    <a:pt x="0" y="77056"/>
                  </a:cubicBezTo>
                  <a:cubicBezTo>
                    <a:pt x="0" y="59933"/>
                    <a:pt x="11460" y="37101"/>
                    <a:pt x="22920" y="25686"/>
                  </a:cubicBezTo>
                  <a:cubicBezTo>
                    <a:pt x="22920" y="25686"/>
                    <a:pt x="22920" y="25686"/>
                    <a:pt x="28650" y="19978"/>
                  </a:cubicBezTo>
                  <a:cubicBezTo>
                    <a:pt x="42975" y="8562"/>
                    <a:pt x="65895" y="0"/>
                    <a:pt x="8308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>
                <a:cs typeface="+mn-ea"/>
                <a:sym typeface="+mn-lt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6297413" y="1880784"/>
            <a:ext cx="1577932" cy="1159027"/>
            <a:chOff x="4658558" y="898907"/>
            <a:chExt cx="1183449" cy="869270"/>
          </a:xfrm>
        </p:grpSpPr>
        <p:sp>
          <p:nvSpPr>
            <p:cNvPr id="61" name="Freeform: Shape 24"/>
            <p:cNvSpPr/>
            <p:nvPr/>
          </p:nvSpPr>
          <p:spPr>
            <a:xfrm>
              <a:off x="4658558" y="898907"/>
              <a:ext cx="1183449" cy="869270"/>
            </a:xfrm>
            <a:custGeom>
              <a:avLst/>
              <a:gdLst>
                <a:gd name="connsiteX0" fmla="*/ 0 w 1577932"/>
                <a:gd name="connsiteY0" fmla="*/ 0 h 1159027"/>
                <a:gd name="connsiteX1" fmla="*/ 70214 w 1577932"/>
                <a:gd name="connsiteY1" fmla="*/ 3545 h 1159027"/>
                <a:gd name="connsiteX2" fmla="*/ 1557427 w 1577932"/>
                <a:gd name="connsiteY2" fmla="*/ 1103004 h 1159027"/>
                <a:gd name="connsiteX3" fmla="*/ 1577932 w 1577932"/>
                <a:gd name="connsiteY3" fmla="*/ 1159027 h 1159027"/>
                <a:gd name="connsiteX4" fmla="*/ 1573850 w 1577932"/>
                <a:gd name="connsiteY4" fmla="*/ 1156643 h 1159027"/>
                <a:gd name="connsiteX5" fmla="*/ 1522151 w 1577932"/>
                <a:gd name="connsiteY5" fmla="*/ 1142818 h 1159027"/>
                <a:gd name="connsiteX6" fmla="*/ 462794 w 1577932"/>
                <a:gd name="connsiteY6" fmla="*/ 981301 h 1159027"/>
                <a:gd name="connsiteX7" fmla="*/ 0 w 1577932"/>
                <a:gd name="connsiteY7" fmla="*/ 0 h 1159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7932" h="1159027">
                  <a:moveTo>
                    <a:pt x="0" y="0"/>
                  </a:moveTo>
                  <a:lnTo>
                    <a:pt x="70214" y="3545"/>
                  </a:lnTo>
                  <a:cubicBezTo>
                    <a:pt x="741568" y="71725"/>
                    <a:pt x="1304785" y="505691"/>
                    <a:pt x="1557427" y="1103004"/>
                  </a:cubicBezTo>
                  <a:lnTo>
                    <a:pt x="1577932" y="1159027"/>
                  </a:lnTo>
                  <a:lnTo>
                    <a:pt x="1573850" y="1156643"/>
                  </a:lnTo>
                  <a:cubicBezTo>
                    <a:pt x="1559078" y="1150744"/>
                    <a:pt x="1541845" y="1146135"/>
                    <a:pt x="1522151" y="1142818"/>
                  </a:cubicBezTo>
                  <a:lnTo>
                    <a:pt x="462794" y="9813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>
                <a:cs typeface="+mn-ea"/>
                <a:sym typeface="+mn-lt"/>
              </a:endParaRPr>
            </a:p>
          </p:txBody>
        </p:sp>
        <p:sp>
          <p:nvSpPr>
            <p:cNvPr id="62" name="Freeform: Shape 20"/>
            <p:cNvSpPr>
              <a:spLocks noChangeAspect="1"/>
            </p:cNvSpPr>
            <p:nvPr/>
          </p:nvSpPr>
          <p:spPr bwMode="auto">
            <a:xfrm>
              <a:off x="5060885" y="1300300"/>
              <a:ext cx="212247" cy="211659"/>
            </a:xfrm>
            <a:custGeom>
              <a:avLst/>
              <a:gdLst>
                <a:gd name="connsiteX0" fmla="*/ 84666 w 508000"/>
                <a:gd name="connsiteY0" fmla="*/ 303955 h 506592"/>
                <a:gd name="connsiteX1" fmla="*/ 233680 w 508000"/>
                <a:gd name="connsiteY1" fmla="*/ 428915 h 506592"/>
                <a:gd name="connsiteX2" fmla="*/ 233680 w 508000"/>
                <a:gd name="connsiteY2" fmla="*/ 408651 h 506592"/>
                <a:gd name="connsiteX3" fmla="*/ 254000 w 508000"/>
                <a:gd name="connsiteY3" fmla="*/ 391765 h 506592"/>
                <a:gd name="connsiteX4" fmla="*/ 274320 w 508000"/>
                <a:gd name="connsiteY4" fmla="*/ 408651 h 506592"/>
                <a:gd name="connsiteX5" fmla="*/ 274320 w 508000"/>
                <a:gd name="connsiteY5" fmla="*/ 428915 h 506592"/>
                <a:gd name="connsiteX6" fmla="*/ 423334 w 508000"/>
                <a:gd name="connsiteY6" fmla="*/ 303955 h 506592"/>
                <a:gd name="connsiteX7" fmla="*/ 254000 w 508000"/>
                <a:gd name="connsiteY7" fmla="*/ 371501 h 506592"/>
                <a:gd name="connsiteX8" fmla="*/ 84666 w 508000"/>
                <a:gd name="connsiteY8" fmla="*/ 303955 h 506592"/>
                <a:gd name="connsiteX9" fmla="*/ 362374 w 508000"/>
                <a:gd name="connsiteY9" fmla="*/ 209392 h 506592"/>
                <a:gd name="connsiteX10" fmla="*/ 372534 w 508000"/>
                <a:gd name="connsiteY10" fmla="*/ 253296 h 506592"/>
                <a:gd name="connsiteX11" fmla="*/ 362374 w 508000"/>
                <a:gd name="connsiteY11" fmla="*/ 297201 h 506592"/>
                <a:gd name="connsiteX12" fmla="*/ 423334 w 508000"/>
                <a:gd name="connsiteY12" fmla="*/ 253296 h 506592"/>
                <a:gd name="connsiteX13" fmla="*/ 362374 w 508000"/>
                <a:gd name="connsiteY13" fmla="*/ 209392 h 506592"/>
                <a:gd name="connsiteX14" fmla="*/ 145626 w 508000"/>
                <a:gd name="connsiteY14" fmla="*/ 209392 h 506592"/>
                <a:gd name="connsiteX15" fmla="*/ 88053 w 508000"/>
                <a:gd name="connsiteY15" fmla="*/ 253296 h 506592"/>
                <a:gd name="connsiteX16" fmla="*/ 145626 w 508000"/>
                <a:gd name="connsiteY16" fmla="*/ 297201 h 506592"/>
                <a:gd name="connsiteX17" fmla="*/ 138853 w 508000"/>
                <a:gd name="connsiteY17" fmla="*/ 253296 h 506592"/>
                <a:gd name="connsiteX18" fmla="*/ 145626 w 508000"/>
                <a:gd name="connsiteY18" fmla="*/ 209392 h 506592"/>
                <a:gd name="connsiteX19" fmla="*/ 254413 w 508000"/>
                <a:gd name="connsiteY19" fmla="*/ 205451 h 506592"/>
                <a:gd name="connsiteX20" fmla="*/ 305363 w 508000"/>
                <a:gd name="connsiteY20" fmla="*/ 253005 h 506592"/>
                <a:gd name="connsiteX21" fmla="*/ 254413 w 508000"/>
                <a:gd name="connsiteY21" fmla="*/ 303955 h 506592"/>
                <a:gd name="connsiteX22" fmla="*/ 206859 w 508000"/>
                <a:gd name="connsiteY22" fmla="*/ 253005 h 506592"/>
                <a:gd name="connsiteX23" fmla="*/ 254413 w 508000"/>
                <a:gd name="connsiteY23" fmla="*/ 205451 h 506592"/>
                <a:gd name="connsiteX24" fmla="*/ 254000 w 508000"/>
                <a:gd name="connsiteY24" fmla="*/ 175618 h 506592"/>
                <a:gd name="connsiteX25" fmla="*/ 176106 w 508000"/>
                <a:gd name="connsiteY25" fmla="*/ 253296 h 506592"/>
                <a:gd name="connsiteX26" fmla="*/ 254000 w 508000"/>
                <a:gd name="connsiteY26" fmla="*/ 330974 h 506592"/>
                <a:gd name="connsiteX27" fmla="*/ 331894 w 508000"/>
                <a:gd name="connsiteY27" fmla="*/ 253296 h 506592"/>
                <a:gd name="connsiteX28" fmla="*/ 254000 w 508000"/>
                <a:gd name="connsiteY28" fmla="*/ 175618 h 506592"/>
                <a:gd name="connsiteX29" fmla="*/ 233680 w 508000"/>
                <a:gd name="connsiteY29" fmla="*/ 77677 h 506592"/>
                <a:gd name="connsiteX30" fmla="*/ 84666 w 508000"/>
                <a:gd name="connsiteY30" fmla="*/ 202637 h 506592"/>
                <a:gd name="connsiteX31" fmla="*/ 254000 w 508000"/>
                <a:gd name="connsiteY31" fmla="*/ 138468 h 506592"/>
                <a:gd name="connsiteX32" fmla="*/ 423334 w 508000"/>
                <a:gd name="connsiteY32" fmla="*/ 202637 h 506592"/>
                <a:gd name="connsiteX33" fmla="*/ 274320 w 508000"/>
                <a:gd name="connsiteY33" fmla="*/ 77677 h 506592"/>
                <a:gd name="connsiteX34" fmla="*/ 274320 w 508000"/>
                <a:gd name="connsiteY34" fmla="*/ 97941 h 506592"/>
                <a:gd name="connsiteX35" fmla="*/ 254000 w 508000"/>
                <a:gd name="connsiteY35" fmla="*/ 118205 h 506592"/>
                <a:gd name="connsiteX36" fmla="*/ 233680 w 508000"/>
                <a:gd name="connsiteY36" fmla="*/ 97941 h 506592"/>
                <a:gd name="connsiteX37" fmla="*/ 233680 w 508000"/>
                <a:gd name="connsiteY37" fmla="*/ 77677 h 506592"/>
                <a:gd name="connsiteX38" fmla="*/ 254000 w 508000"/>
                <a:gd name="connsiteY38" fmla="*/ 0 h 506592"/>
                <a:gd name="connsiteX39" fmla="*/ 274320 w 508000"/>
                <a:gd name="connsiteY39" fmla="*/ 20264 h 506592"/>
                <a:gd name="connsiteX40" fmla="*/ 274320 w 508000"/>
                <a:gd name="connsiteY40" fmla="*/ 40527 h 506592"/>
                <a:gd name="connsiteX41" fmla="*/ 470747 w 508000"/>
                <a:gd name="connsiteY41" fmla="*/ 233033 h 506592"/>
                <a:gd name="connsiteX42" fmla="*/ 491067 w 508000"/>
                <a:gd name="connsiteY42" fmla="*/ 233033 h 506592"/>
                <a:gd name="connsiteX43" fmla="*/ 508000 w 508000"/>
                <a:gd name="connsiteY43" fmla="*/ 253296 h 506592"/>
                <a:gd name="connsiteX44" fmla="*/ 491067 w 508000"/>
                <a:gd name="connsiteY44" fmla="*/ 273560 h 506592"/>
                <a:gd name="connsiteX45" fmla="*/ 470747 w 508000"/>
                <a:gd name="connsiteY45" fmla="*/ 273560 h 506592"/>
                <a:gd name="connsiteX46" fmla="*/ 274320 w 508000"/>
                <a:gd name="connsiteY46" fmla="*/ 469442 h 506592"/>
                <a:gd name="connsiteX47" fmla="*/ 274320 w 508000"/>
                <a:gd name="connsiteY47" fmla="*/ 489706 h 506592"/>
                <a:gd name="connsiteX48" fmla="*/ 254000 w 508000"/>
                <a:gd name="connsiteY48" fmla="*/ 506592 h 506592"/>
                <a:gd name="connsiteX49" fmla="*/ 233680 w 508000"/>
                <a:gd name="connsiteY49" fmla="*/ 489706 h 506592"/>
                <a:gd name="connsiteX50" fmla="*/ 233680 w 508000"/>
                <a:gd name="connsiteY50" fmla="*/ 469442 h 506592"/>
                <a:gd name="connsiteX51" fmla="*/ 40640 w 508000"/>
                <a:gd name="connsiteY51" fmla="*/ 273560 h 506592"/>
                <a:gd name="connsiteX52" fmla="*/ 20320 w 508000"/>
                <a:gd name="connsiteY52" fmla="*/ 273560 h 506592"/>
                <a:gd name="connsiteX53" fmla="*/ 0 w 508000"/>
                <a:gd name="connsiteY53" fmla="*/ 253296 h 506592"/>
                <a:gd name="connsiteX54" fmla="*/ 20320 w 508000"/>
                <a:gd name="connsiteY54" fmla="*/ 233033 h 506592"/>
                <a:gd name="connsiteX55" fmla="*/ 40640 w 508000"/>
                <a:gd name="connsiteY55" fmla="*/ 233033 h 506592"/>
                <a:gd name="connsiteX56" fmla="*/ 233680 w 508000"/>
                <a:gd name="connsiteY56" fmla="*/ 40527 h 506592"/>
                <a:gd name="connsiteX57" fmla="*/ 233680 w 508000"/>
                <a:gd name="connsiteY57" fmla="*/ 20264 h 506592"/>
                <a:gd name="connsiteX58" fmla="*/ 254000 w 508000"/>
                <a:gd name="connsiteY58" fmla="*/ 0 h 506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08000" h="506592">
                  <a:moveTo>
                    <a:pt x="84666" y="303955"/>
                  </a:moveTo>
                  <a:cubicBezTo>
                    <a:pt x="104986" y="371501"/>
                    <a:pt x="165946" y="422160"/>
                    <a:pt x="233680" y="428915"/>
                  </a:cubicBezTo>
                  <a:cubicBezTo>
                    <a:pt x="233680" y="428915"/>
                    <a:pt x="233680" y="428915"/>
                    <a:pt x="233680" y="408651"/>
                  </a:cubicBezTo>
                  <a:cubicBezTo>
                    <a:pt x="233680" y="398519"/>
                    <a:pt x="243840" y="391765"/>
                    <a:pt x="254000" y="391765"/>
                  </a:cubicBezTo>
                  <a:cubicBezTo>
                    <a:pt x="264160" y="391765"/>
                    <a:pt x="274320" y="398519"/>
                    <a:pt x="274320" y="408651"/>
                  </a:cubicBezTo>
                  <a:cubicBezTo>
                    <a:pt x="274320" y="408651"/>
                    <a:pt x="274320" y="408651"/>
                    <a:pt x="274320" y="428915"/>
                  </a:cubicBezTo>
                  <a:cubicBezTo>
                    <a:pt x="345440" y="422160"/>
                    <a:pt x="403014" y="371501"/>
                    <a:pt x="423334" y="303955"/>
                  </a:cubicBezTo>
                  <a:cubicBezTo>
                    <a:pt x="386080" y="334351"/>
                    <a:pt x="325120" y="371501"/>
                    <a:pt x="254000" y="371501"/>
                  </a:cubicBezTo>
                  <a:cubicBezTo>
                    <a:pt x="186266" y="371501"/>
                    <a:pt x="125306" y="334351"/>
                    <a:pt x="84666" y="303955"/>
                  </a:cubicBezTo>
                  <a:close/>
                  <a:moveTo>
                    <a:pt x="362374" y="209392"/>
                  </a:moveTo>
                  <a:cubicBezTo>
                    <a:pt x="369147" y="222901"/>
                    <a:pt x="372534" y="239787"/>
                    <a:pt x="372534" y="253296"/>
                  </a:cubicBezTo>
                  <a:cubicBezTo>
                    <a:pt x="372534" y="270183"/>
                    <a:pt x="369147" y="283692"/>
                    <a:pt x="362374" y="297201"/>
                  </a:cubicBezTo>
                  <a:cubicBezTo>
                    <a:pt x="389467" y="283692"/>
                    <a:pt x="409787" y="266805"/>
                    <a:pt x="423334" y="253296"/>
                  </a:cubicBezTo>
                  <a:cubicBezTo>
                    <a:pt x="409787" y="243164"/>
                    <a:pt x="389467" y="226278"/>
                    <a:pt x="362374" y="209392"/>
                  </a:cubicBezTo>
                  <a:close/>
                  <a:moveTo>
                    <a:pt x="145626" y="209392"/>
                  </a:moveTo>
                  <a:cubicBezTo>
                    <a:pt x="118533" y="226278"/>
                    <a:pt x="98213" y="243164"/>
                    <a:pt x="88053" y="253296"/>
                  </a:cubicBezTo>
                  <a:cubicBezTo>
                    <a:pt x="98213" y="266805"/>
                    <a:pt x="118533" y="283692"/>
                    <a:pt x="145626" y="297201"/>
                  </a:cubicBezTo>
                  <a:cubicBezTo>
                    <a:pt x="138853" y="283692"/>
                    <a:pt x="138853" y="270183"/>
                    <a:pt x="138853" y="253296"/>
                  </a:cubicBezTo>
                  <a:cubicBezTo>
                    <a:pt x="138853" y="239787"/>
                    <a:pt x="138853" y="222901"/>
                    <a:pt x="145626" y="209392"/>
                  </a:cubicBezTo>
                  <a:close/>
                  <a:moveTo>
                    <a:pt x="254413" y="205451"/>
                  </a:moveTo>
                  <a:cubicBezTo>
                    <a:pt x="281586" y="205451"/>
                    <a:pt x="305363" y="225831"/>
                    <a:pt x="305363" y="253005"/>
                  </a:cubicBezTo>
                  <a:cubicBezTo>
                    <a:pt x="305363" y="280178"/>
                    <a:pt x="281586" y="303955"/>
                    <a:pt x="254413" y="303955"/>
                  </a:cubicBezTo>
                  <a:cubicBezTo>
                    <a:pt x="227239" y="303955"/>
                    <a:pt x="206859" y="280178"/>
                    <a:pt x="206859" y="253005"/>
                  </a:cubicBezTo>
                  <a:cubicBezTo>
                    <a:pt x="206859" y="225831"/>
                    <a:pt x="227239" y="205451"/>
                    <a:pt x="254413" y="205451"/>
                  </a:cubicBezTo>
                  <a:close/>
                  <a:moveTo>
                    <a:pt x="254000" y="175618"/>
                  </a:moveTo>
                  <a:cubicBezTo>
                    <a:pt x="209974" y="175618"/>
                    <a:pt x="176106" y="209392"/>
                    <a:pt x="176106" y="253296"/>
                  </a:cubicBezTo>
                  <a:cubicBezTo>
                    <a:pt x="176106" y="297201"/>
                    <a:pt x="209974" y="330974"/>
                    <a:pt x="254000" y="330974"/>
                  </a:cubicBezTo>
                  <a:cubicBezTo>
                    <a:pt x="298027" y="330974"/>
                    <a:pt x="331894" y="297201"/>
                    <a:pt x="331894" y="253296"/>
                  </a:cubicBezTo>
                  <a:cubicBezTo>
                    <a:pt x="331894" y="209392"/>
                    <a:pt x="298027" y="175618"/>
                    <a:pt x="254000" y="175618"/>
                  </a:cubicBezTo>
                  <a:close/>
                  <a:moveTo>
                    <a:pt x="233680" y="77677"/>
                  </a:moveTo>
                  <a:cubicBezTo>
                    <a:pt x="165946" y="87809"/>
                    <a:pt x="104986" y="138468"/>
                    <a:pt x="84666" y="202637"/>
                  </a:cubicBezTo>
                  <a:cubicBezTo>
                    <a:pt x="125306" y="172241"/>
                    <a:pt x="186266" y="138468"/>
                    <a:pt x="254000" y="138468"/>
                  </a:cubicBezTo>
                  <a:cubicBezTo>
                    <a:pt x="325120" y="138468"/>
                    <a:pt x="386080" y="172241"/>
                    <a:pt x="423334" y="202637"/>
                  </a:cubicBezTo>
                  <a:cubicBezTo>
                    <a:pt x="403014" y="138468"/>
                    <a:pt x="345440" y="87809"/>
                    <a:pt x="274320" y="77677"/>
                  </a:cubicBezTo>
                  <a:cubicBezTo>
                    <a:pt x="274320" y="77677"/>
                    <a:pt x="274320" y="77677"/>
                    <a:pt x="274320" y="97941"/>
                  </a:cubicBezTo>
                  <a:cubicBezTo>
                    <a:pt x="274320" y="108073"/>
                    <a:pt x="264160" y="118205"/>
                    <a:pt x="254000" y="118205"/>
                  </a:cubicBezTo>
                  <a:cubicBezTo>
                    <a:pt x="243840" y="118205"/>
                    <a:pt x="233680" y="108073"/>
                    <a:pt x="233680" y="97941"/>
                  </a:cubicBezTo>
                  <a:cubicBezTo>
                    <a:pt x="233680" y="97941"/>
                    <a:pt x="233680" y="97941"/>
                    <a:pt x="233680" y="77677"/>
                  </a:cubicBezTo>
                  <a:close/>
                  <a:moveTo>
                    <a:pt x="254000" y="0"/>
                  </a:moveTo>
                  <a:cubicBezTo>
                    <a:pt x="264160" y="0"/>
                    <a:pt x="274320" y="10132"/>
                    <a:pt x="274320" y="20264"/>
                  </a:cubicBezTo>
                  <a:cubicBezTo>
                    <a:pt x="274320" y="20264"/>
                    <a:pt x="274320" y="20264"/>
                    <a:pt x="274320" y="40527"/>
                  </a:cubicBezTo>
                  <a:cubicBezTo>
                    <a:pt x="375920" y="50659"/>
                    <a:pt x="460587" y="131714"/>
                    <a:pt x="470747" y="233033"/>
                  </a:cubicBezTo>
                  <a:cubicBezTo>
                    <a:pt x="470747" y="233033"/>
                    <a:pt x="470747" y="233033"/>
                    <a:pt x="491067" y="233033"/>
                  </a:cubicBezTo>
                  <a:cubicBezTo>
                    <a:pt x="501227" y="233033"/>
                    <a:pt x="508000" y="243164"/>
                    <a:pt x="508000" y="253296"/>
                  </a:cubicBezTo>
                  <a:cubicBezTo>
                    <a:pt x="508000" y="263428"/>
                    <a:pt x="501227" y="273560"/>
                    <a:pt x="491067" y="273560"/>
                  </a:cubicBezTo>
                  <a:cubicBezTo>
                    <a:pt x="491067" y="273560"/>
                    <a:pt x="491067" y="273560"/>
                    <a:pt x="470747" y="273560"/>
                  </a:cubicBezTo>
                  <a:cubicBezTo>
                    <a:pt x="460587" y="374878"/>
                    <a:pt x="375920" y="459310"/>
                    <a:pt x="274320" y="469442"/>
                  </a:cubicBezTo>
                  <a:cubicBezTo>
                    <a:pt x="274320" y="469442"/>
                    <a:pt x="274320" y="469442"/>
                    <a:pt x="274320" y="489706"/>
                  </a:cubicBezTo>
                  <a:cubicBezTo>
                    <a:pt x="274320" y="499838"/>
                    <a:pt x="264160" y="506592"/>
                    <a:pt x="254000" y="506592"/>
                  </a:cubicBezTo>
                  <a:cubicBezTo>
                    <a:pt x="243840" y="506592"/>
                    <a:pt x="233680" y="499838"/>
                    <a:pt x="233680" y="489706"/>
                  </a:cubicBezTo>
                  <a:cubicBezTo>
                    <a:pt x="233680" y="489706"/>
                    <a:pt x="233680" y="489706"/>
                    <a:pt x="233680" y="469442"/>
                  </a:cubicBezTo>
                  <a:cubicBezTo>
                    <a:pt x="132080" y="459310"/>
                    <a:pt x="50800" y="374878"/>
                    <a:pt x="40640" y="273560"/>
                  </a:cubicBezTo>
                  <a:cubicBezTo>
                    <a:pt x="40640" y="273560"/>
                    <a:pt x="40640" y="273560"/>
                    <a:pt x="20320" y="273560"/>
                  </a:cubicBezTo>
                  <a:cubicBezTo>
                    <a:pt x="10160" y="273560"/>
                    <a:pt x="0" y="263428"/>
                    <a:pt x="0" y="253296"/>
                  </a:cubicBezTo>
                  <a:cubicBezTo>
                    <a:pt x="0" y="243164"/>
                    <a:pt x="10160" y="233033"/>
                    <a:pt x="20320" y="233033"/>
                  </a:cubicBezTo>
                  <a:cubicBezTo>
                    <a:pt x="20320" y="233033"/>
                    <a:pt x="20320" y="233033"/>
                    <a:pt x="40640" y="233033"/>
                  </a:cubicBezTo>
                  <a:cubicBezTo>
                    <a:pt x="50800" y="131714"/>
                    <a:pt x="132080" y="50659"/>
                    <a:pt x="233680" y="40527"/>
                  </a:cubicBezTo>
                  <a:cubicBezTo>
                    <a:pt x="233680" y="40527"/>
                    <a:pt x="233680" y="40527"/>
                    <a:pt x="233680" y="20264"/>
                  </a:cubicBezTo>
                  <a:cubicBezTo>
                    <a:pt x="233680" y="10132"/>
                    <a:pt x="243840" y="0"/>
                    <a:pt x="2540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>
                <a:cs typeface="+mn-ea"/>
                <a:sym typeface="+mn-lt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5278305" y="4715194"/>
            <a:ext cx="1873324" cy="778623"/>
            <a:chOff x="3869500" y="3052963"/>
            <a:chExt cx="1404993" cy="583967"/>
          </a:xfrm>
        </p:grpSpPr>
        <p:sp>
          <p:nvSpPr>
            <p:cNvPr id="64" name="Freeform: Shape 7"/>
            <p:cNvSpPr/>
            <p:nvPr/>
          </p:nvSpPr>
          <p:spPr>
            <a:xfrm>
              <a:off x="3869500" y="3052963"/>
              <a:ext cx="1404993" cy="583967"/>
            </a:xfrm>
            <a:custGeom>
              <a:avLst/>
              <a:gdLst>
                <a:gd name="connsiteX0" fmla="*/ 936665 w 1873324"/>
                <a:gd name="connsiteY0" fmla="*/ 0 h 778623"/>
                <a:gd name="connsiteX1" fmla="*/ 1873324 w 1873324"/>
                <a:gd name="connsiteY1" fmla="*/ 516199 h 778623"/>
                <a:gd name="connsiteX2" fmla="*/ 1802046 w 1873324"/>
                <a:gd name="connsiteY2" fmla="*/ 559501 h 778623"/>
                <a:gd name="connsiteX3" fmla="*/ 936666 w 1873324"/>
                <a:gd name="connsiteY3" fmla="*/ 778623 h 778623"/>
                <a:gd name="connsiteX4" fmla="*/ 71286 w 1873324"/>
                <a:gd name="connsiteY4" fmla="*/ 559501 h 778623"/>
                <a:gd name="connsiteX5" fmla="*/ 0 w 1873324"/>
                <a:gd name="connsiteY5" fmla="*/ 516193 h 778623"/>
                <a:gd name="connsiteX6" fmla="*/ 936665 w 1873324"/>
                <a:gd name="connsiteY6" fmla="*/ 0 h 778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3324" h="778623">
                  <a:moveTo>
                    <a:pt x="936665" y="0"/>
                  </a:moveTo>
                  <a:lnTo>
                    <a:pt x="1873324" y="516199"/>
                  </a:lnTo>
                  <a:lnTo>
                    <a:pt x="1802046" y="559501"/>
                  </a:lnTo>
                  <a:cubicBezTo>
                    <a:pt x="1544800" y="699245"/>
                    <a:pt x="1250003" y="778623"/>
                    <a:pt x="936666" y="778623"/>
                  </a:cubicBezTo>
                  <a:cubicBezTo>
                    <a:pt x="623329" y="778623"/>
                    <a:pt x="328532" y="699245"/>
                    <a:pt x="71286" y="559501"/>
                  </a:cubicBezTo>
                  <a:lnTo>
                    <a:pt x="0" y="516193"/>
                  </a:lnTo>
                  <a:lnTo>
                    <a:pt x="93666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>
                <a:cs typeface="+mn-ea"/>
                <a:sym typeface="+mn-lt"/>
              </a:endParaRPr>
            </a:p>
          </p:txBody>
        </p:sp>
        <p:sp>
          <p:nvSpPr>
            <p:cNvPr id="65" name="Freeform: Shape 21"/>
            <p:cNvSpPr>
              <a:spLocks noChangeAspect="1"/>
            </p:cNvSpPr>
            <p:nvPr/>
          </p:nvSpPr>
          <p:spPr bwMode="auto">
            <a:xfrm>
              <a:off x="4495424" y="3238823"/>
              <a:ext cx="171509" cy="212246"/>
            </a:xfrm>
            <a:custGeom>
              <a:avLst/>
              <a:gdLst>
                <a:gd name="connsiteX0" fmla="*/ 206056 w 410498"/>
                <a:gd name="connsiteY0" fmla="*/ 251527 h 508000"/>
                <a:gd name="connsiteX1" fmla="*/ 216200 w 410498"/>
                <a:gd name="connsiteY1" fmla="*/ 253219 h 508000"/>
                <a:gd name="connsiteX2" fmla="*/ 211128 w 410498"/>
                <a:gd name="connsiteY2" fmla="*/ 283675 h 508000"/>
                <a:gd name="connsiteX3" fmla="*/ 184078 w 410498"/>
                <a:gd name="connsiteY3" fmla="*/ 315822 h 508000"/>
                <a:gd name="connsiteX4" fmla="*/ 168862 w 410498"/>
                <a:gd name="connsiteY4" fmla="*/ 297210 h 508000"/>
                <a:gd name="connsiteX5" fmla="*/ 206056 w 410498"/>
                <a:gd name="connsiteY5" fmla="*/ 251527 h 508000"/>
                <a:gd name="connsiteX6" fmla="*/ 206094 w 410498"/>
                <a:gd name="connsiteY6" fmla="*/ 175521 h 508000"/>
                <a:gd name="connsiteX7" fmla="*/ 87843 w 410498"/>
                <a:gd name="connsiteY7" fmla="*/ 295349 h 508000"/>
                <a:gd name="connsiteX8" fmla="*/ 185822 w 410498"/>
                <a:gd name="connsiteY8" fmla="*/ 394924 h 508000"/>
                <a:gd name="connsiteX9" fmla="*/ 244947 w 410498"/>
                <a:gd name="connsiteY9" fmla="*/ 383110 h 508000"/>
                <a:gd name="connsiteX10" fmla="*/ 238190 w 410498"/>
                <a:gd name="connsiteY10" fmla="*/ 364545 h 508000"/>
                <a:gd name="connsiteX11" fmla="*/ 192579 w 410498"/>
                <a:gd name="connsiteY11" fmla="*/ 374671 h 508000"/>
                <a:gd name="connsiteX12" fmla="*/ 111493 w 410498"/>
                <a:gd name="connsiteY12" fmla="*/ 291974 h 508000"/>
                <a:gd name="connsiteX13" fmla="*/ 202715 w 410498"/>
                <a:gd name="connsiteY13" fmla="*/ 194086 h 508000"/>
                <a:gd name="connsiteX14" fmla="*/ 278733 w 410498"/>
                <a:gd name="connsiteY14" fmla="*/ 266658 h 508000"/>
                <a:gd name="connsiteX15" fmla="*/ 246637 w 410498"/>
                <a:gd name="connsiteY15" fmla="*/ 320665 h 508000"/>
                <a:gd name="connsiteX16" fmla="*/ 239879 w 410498"/>
                <a:gd name="connsiteY16" fmla="*/ 293661 h 508000"/>
                <a:gd name="connsiteX17" fmla="*/ 248326 w 410498"/>
                <a:gd name="connsiteY17" fmla="*/ 234591 h 508000"/>
                <a:gd name="connsiteX18" fmla="*/ 211162 w 410498"/>
                <a:gd name="connsiteY18" fmla="*/ 226153 h 508000"/>
                <a:gd name="connsiteX19" fmla="*/ 136833 w 410498"/>
                <a:gd name="connsiteY19" fmla="*/ 300412 h 508000"/>
                <a:gd name="connsiteX20" fmla="*/ 172308 w 410498"/>
                <a:gd name="connsiteY20" fmla="*/ 340917 h 508000"/>
                <a:gd name="connsiteX21" fmla="*/ 212851 w 410498"/>
                <a:gd name="connsiteY21" fmla="*/ 317289 h 508000"/>
                <a:gd name="connsiteX22" fmla="*/ 214540 w 410498"/>
                <a:gd name="connsiteY22" fmla="*/ 317289 h 508000"/>
                <a:gd name="connsiteX23" fmla="*/ 241569 w 410498"/>
                <a:gd name="connsiteY23" fmla="*/ 340917 h 508000"/>
                <a:gd name="connsiteX24" fmla="*/ 300694 w 410498"/>
                <a:gd name="connsiteY24" fmla="*/ 266658 h 508000"/>
                <a:gd name="connsiteX25" fmla="*/ 206094 w 410498"/>
                <a:gd name="connsiteY25" fmla="*/ 175521 h 508000"/>
                <a:gd name="connsiteX26" fmla="*/ 59125 w 410498"/>
                <a:gd name="connsiteY26" fmla="*/ 21940 h 508000"/>
                <a:gd name="connsiteX27" fmla="*/ 25339 w 410498"/>
                <a:gd name="connsiteY27" fmla="*/ 47256 h 508000"/>
                <a:gd name="connsiteX28" fmla="*/ 363198 w 410498"/>
                <a:gd name="connsiteY28" fmla="*/ 47256 h 508000"/>
                <a:gd name="connsiteX29" fmla="*/ 363198 w 410498"/>
                <a:gd name="connsiteY29" fmla="*/ 475934 h 508000"/>
                <a:gd name="connsiteX30" fmla="*/ 388537 w 410498"/>
                <a:gd name="connsiteY30" fmla="*/ 455681 h 508000"/>
                <a:gd name="connsiteX31" fmla="*/ 388537 w 410498"/>
                <a:gd name="connsiteY31" fmla="*/ 21940 h 508000"/>
                <a:gd name="connsiteX32" fmla="*/ 59125 w 410498"/>
                <a:gd name="connsiteY32" fmla="*/ 21940 h 508000"/>
                <a:gd name="connsiteX33" fmla="*/ 48989 w 410498"/>
                <a:gd name="connsiteY33" fmla="*/ 0 h 508000"/>
                <a:gd name="connsiteX34" fmla="*/ 402052 w 410498"/>
                <a:gd name="connsiteY34" fmla="*/ 0 h 508000"/>
                <a:gd name="connsiteX35" fmla="*/ 410498 w 410498"/>
                <a:gd name="connsiteY35" fmla="*/ 8438 h 508000"/>
                <a:gd name="connsiteX36" fmla="*/ 410498 w 410498"/>
                <a:gd name="connsiteY36" fmla="*/ 462432 h 508000"/>
                <a:gd name="connsiteX37" fmla="*/ 405430 w 410498"/>
                <a:gd name="connsiteY37" fmla="*/ 477621 h 508000"/>
                <a:gd name="connsiteX38" fmla="*/ 363198 w 410498"/>
                <a:gd name="connsiteY38" fmla="*/ 508000 h 508000"/>
                <a:gd name="connsiteX39" fmla="*/ 0 w 410498"/>
                <a:gd name="connsiteY39" fmla="*/ 508000 h 508000"/>
                <a:gd name="connsiteX40" fmla="*/ 0 w 410498"/>
                <a:gd name="connsiteY40" fmla="*/ 55694 h 508000"/>
                <a:gd name="connsiteX41" fmla="*/ 48989 w 410498"/>
                <a:gd name="connsiteY41" fmla="*/ 0 h 5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10498" h="508000">
                  <a:moveTo>
                    <a:pt x="206056" y="251527"/>
                  </a:moveTo>
                  <a:cubicBezTo>
                    <a:pt x="211128" y="251527"/>
                    <a:pt x="212819" y="251527"/>
                    <a:pt x="216200" y="253219"/>
                  </a:cubicBezTo>
                  <a:cubicBezTo>
                    <a:pt x="216200" y="253219"/>
                    <a:pt x="216200" y="253219"/>
                    <a:pt x="211128" y="283675"/>
                  </a:cubicBezTo>
                  <a:cubicBezTo>
                    <a:pt x="209437" y="300594"/>
                    <a:pt x="195912" y="315822"/>
                    <a:pt x="184078" y="315822"/>
                  </a:cubicBezTo>
                  <a:cubicBezTo>
                    <a:pt x="173934" y="315822"/>
                    <a:pt x="168862" y="309054"/>
                    <a:pt x="168862" y="297210"/>
                  </a:cubicBezTo>
                  <a:cubicBezTo>
                    <a:pt x="168862" y="271831"/>
                    <a:pt x="185768" y="251527"/>
                    <a:pt x="206056" y="251527"/>
                  </a:cubicBezTo>
                  <a:close/>
                  <a:moveTo>
                    <a:pt x="206094" y="175521"/>
                  </a:moveTo>
                  <a:cubicBezTo>
                    <a:pt x="135143" y="175521"/>
                    <a:pt x="87843" y="231216"/>
                    <a:pt x="87843" y="295349"/>
                  </a:cubicBezTo>
                  <a:cubicBezTo>
                    <a:pt x="87843" y="357794"/>
                    <a:pt x="133454" y="394924"/>
                    <a:pt x="185822" y="394924"/>
                  </a:cubicBezTo>
                  <a:cubicBezTo>
                    <a:pt x="209472" y="394924"/>
                    <a:pt x="224676" y="391548"/>
                    <a:pt x="244947" y="383110"/>
                  </a:cubicBezTo>
                  <a:cubicBezTo>
                    <a:pt x="244947" y="383110"/>
                    <a:pt x="244947" y="383110"/>
                    <a:pt x="238190" y="364545"/>
                  </a:cubicBezTo>
                  <a:cubicBezTo>
                    <a:pt x="226365" y="371296"/>
                    <a:pt x="209472" y="374671"/>
                    <a:pt x="192579" y="374671"/>
                  </a:cubicBezTo>
                  <a:cubicBezTo>
                    <a:pt x="145279" y="374671"/>
                    <a:pt x="111493" y="344292"/>
                    <a:pt x="111493" y="291974"/>
                  </a:cubicBezTo>
                  <a:cubicBezTo>
                    <a:pt x="111493" y="231216"/>
                    <a:pt x="153726" y="194086"/>
                    <a:pt x="202715" y="194086"/>
                  </a:cubicBezTo>
                  <a:cubicBezTo>
                    <a:pt x="251705" y="194086"/>
                    <a:pt x="278733" y="226153"/>
                    <a:pt x="278733" y="266658"/>
                  </a:cubicBezTo>
                  <a:cubicBezTo>
                    <a:pt x="278733" y="303788"/>
                    <a:pt x="260151" y="320665"/>
                    <a:pt x="246637" y="320665"/>
                  </a:cubicBezTo>
                  <a:cubicBezTo>
                    <a:pt x="238190" y="320665"/>
                    <a:pt x="236501" y="312226"/>
                    <a:pt x="239879" y="293661"/>
                  </a:cubicBezTo>
                  <a:cubicBezTo>
                    <a:pt x="239879" y="293661"/>
                    <a:pt x="239879" y="293661"/>
                    <a:pt x="248326" y="234591"/>
                  </a:cubicBezTo>
                  <a:cubicBezTo>
                    <a:pt x="241569" y="229528"/>
                    <a:pt x="224676" y="226153"/>
                    <a:pt x="211162" y="226153"/>
                  </a:cubicBezTo>
                  <a:cubicBezTo>
                    <a:pt x="165551" y="226153"/>
                    <a:pt x="136833" y="261595"/>
                    <a:pt x="136833" y="300412"/>
                  </a:cubicBezTo>
                  <a:cubicBezTo>
                    <a:pt x="136833" y="325728"/>
                    <a:pt x="152036" y="340917"/>
                    <a:pt x="172308" y="340917"/>
                  </a:cubicBezTo>
                  <a:cubicBezTo>
                    <a:pt x="189201" y="340917"/>
                    <a:pt x="204404" y="332479"/>
                    <a:pt x="212851" y="317289"/>
                  </a:cubicBezTo>
                  <a:cubicBezTo>
                    <a:pt x="212851" y="317289"/>
                    <a:pt x="212851" y="317289"/>
                    <a:pt x="214540" y="317289"/>
                  </a:cubicBezTo>
                  <a:cubicBezTo>
                    <a:pt x="216229" y="334166"/>
                    <a:pt x="226365" y="340917"/>
                    <a:pt x="241569" y="340917"/>
                  </a:cubicBezTo>
                  <a:cubicBezTo>
                    <a:pt x="275355" y="340917"/>
                    <a:pt x="300694" y="312226"/>
                    <a:pt x="300694" y="266658"/>
                  </a:cubicBezTo>
                  <a:cubicBezTo>
                    <a:pt x="300694" y="212651"/>
                    <a:pt x="261840" y="175521"/>
                    <a:pt x="206094" y="175521"/>
                  </a:cubicBezTo>
                  <a:close/>
                  <a:moveTo>
                    <a:pt x="59125" y="21940"/>
                  </a:moveTo>
                  <a:cubicBezTo>
                    <a:pt x="40543" y="21940"/>
                    <a:pt x="27029" y="30379"/>
                    <a:pt x="25339" y="47256"/>
                  </a:cubicBezTo>
                  <a:cubicBezTo>
                    <a:pt x="25339" y="47256"/>
                    <a:pt x="25339" y="47256"/>
                    <a:pt x="363198" y="47256"/>
                  </a:cubicBezTo>
                  <a:cubicBezTo>
                    <a:pt x="363198" y="47256"/>
                    <a:pt x="363198" y="47256"/>
                    <a:pt x="363198" y="475934"/>
                  </a:cubicBezTo>
                  <a:lnTo>
                    <a:pt x="388537" y="455681"/>
                  </a:lnTo>
                  <a:cubicBezTo>
                    <a:pt x="388537" y="455681"/>
                    <a:pt x="388537" y="455681"/>
                    <a:pt x="388537" y="21940"/>
                  </a:cubicBezTo>
                  <a:cubicBezTo>
                    <a:pt x="388537" y="21940"/>
                    <a:pt x="388537" y="21940"/>
                    <a:pt x="59125" y="21940"/>
                  </a:cubicBezTo>
                  <a:close/>
                  <a:moveTo>
                    <a:pt x="48989" y="0"/>
                  </a:moveTo>
                  <a:cubicBezTo>
                    <a:pt x="48989" y="0"/>
                    <a:pt x="48989" y="0"/>
                    <a:pt x="402052" y="0"/>
                  </a:cubicBezTo>
                  <a:cubicBezTo>
                    <a:pt x="407119" y="0"/>
                    <a:pt x="410498" y="3375"/>
                    <a:pt x="410498" y="8438"/>
                  </a:cubicBezTo>
                  <a:lnTo>
                    <a:pt x="410498" y="462432"/>
                  </a:lnTo>
                  <a:cubicBezTo>
                    <a:pt x="410498" y="462432"/>
                    <a:pt x="410498" y="472558"/>
                    <a:pt x="405430" y="477621"/>
                  </a:cubicBezTo>
                  <a:cubicBezTo>
                    <a:pt x="400362" y="482685"/>
                    <a:pt x="363198" y="508000"/>
                    <a:pt x="363198" y="508000"/>
                  </a:cubicBezTo>
                  <a:cubicBezTo>
                    <a:pt x="363198" y="508000"/>
                    <a:pt x="363198" y="508000"/>
                    <a:pt x="0" y="508000"/>
                  </a:cubicBezTo>
                  <a:cubicBezTo>
                    <a:pt x="0" y="508000"/>
                    <a:pt x="0" y="508000"/>
                    <a:pt x="0" y="55694"/>
                  </a:cubicBezTo>
                  <a:cubicBezTo>
                    <a:pt x="0" y="20252"/>
                    <a:pt x="21961" y="0"/>
                    <a:pt x="4898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>
                <a:cs typeface="+mn-ea"/>
                <a:sym typeface="+mn-lt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4587589" y="1880790"/>
            <a:ext cx="1577927" cy="1159021"/>
            <a:chOff x="3301995" y="918036"/>
            <a:chExt cx="1183445" cy="869266"/>
          </a:xfrm>
        </p:grpSpPr>
        <p:sp>
          <p:nvSpPr>
            <p:cNvPr id="67" name="Freeform: Shape 4"/>
            <p:cNvSpPr/>
            <p:nvPr/>
          </p:nvSpPr>
          <p:spPr>
            <a:xfrm>
              <a:off x="3301995" y="918036"/>
              <a:ext cx="1183445" cy="869266"/>
            </a:xfrm>
            <a:custGeom>
              <a:avLst/>
              <a:gdLst>
                <a:gd name="connsiteX0" fmla="*/ 1577927 w 1577927"/>
                <a:gd name="connsiteY0" fmla="*/ 0 h 1159021"/>
                <a:gd name="connsiteX1" fmla="*/ 1115133 w 1577927"/>
                <a:gd name="connsiteY1" fmla="*/ 981301 h 1159021"/>
                <a:gd name="connsiteX2" fmla="*/ 55775 w 1577927"/>
                <a:gd name="connsiteY2" fmla="*/ 1142818 h 1159021"/>
                <a:gd name="connsiteX3" fmla="*/ 4070 w 1577927"/>
                <a:gd name="connsiteY3" fmla="*/ 1156643 h 1159021"/>
                <a:gd name="connsiteX4" fmla="*/ 0 w 1577927"/>
                <a:gd name="connsiteY4" fmla="*/ 1159021 h 1159021"/>
                <a:gd name="connsiteX5" fmla="*/ 20502 w 1577927"/>
                <a:gd name="connsiteY5" fmla="*/ 1103004 h 1159021"/>
                <a:gd name="connsiteX6" fmla="*/ 1507715 w 1577927"/>
                <a:gd name="connsiteY6" fmla="*/ 3545 h 1159021"/>
                <a:gd name="connsiteX7" fmla="*/ 1577927 w 1577927"/>
                <a:gd name="connsiteY7" fmla="*/ 0 h 1159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77927" h="1159021">
                  <a:moveTo>
                    <a:pt x="1577927" y="0"/>
                  </a:moveTo>
                  <a:lnTo>
                    <a:pt x="1115133" y="981301"/>
                  </a:lnTo>
                  <a:lnTo>
                    <a:pt x="55775" y="1142818"/>
                  </a:lnTo>
                  <a:cubicBezTo>
                    <a:pt x="36077" y="1146135"/>
                    <a:pt x="18842" y="1150744"/>
                    <a:pt x="4070" y="1156643"/>
                  </a:cubicBezTo>
                  <a:lnTo>
                    <a:pt x="0" y="1159021"/>
                  </a:lnTo>
                  <a:lnTo>
                    <a:pt x="20502" y="1103004"/>
                  </a:lnTo>
                  <a:cubicBezTo>
                    <a:pt x="273144" y="505691"/>
                    <a:pt x="836362" y="71725"/>
                    <a:pt x="1507715" y="3545"/>
                  </a:cubicBezTo>
                  <a:lnTo>
                    <a:pt x="15779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>
                <a:cs typeface="+mn-ea"/>
                <a:sym typeface="+mn-lt"/>
              </a:endParaRPr>
            </a:p>
          </p:txBody>
        </p:sp>
        <p:sp>
          <p:nvSpPr>
            <p:cNvPr id="68" name="Freeform: Shape 25"/>
            <p:cNvSpPr>
              <a:spLocks noChangeAspect="1"/>
            </p:cNvSpPr>
            <p:nvPr/>
          </p:nvSpPr>
          <p:spPr bwMode="auto">
            <a:xfrm>
              <a:off x="3805428" y="1300300"/>
              <a:ext cx="212160" cy="212247"/>
            </a:xfrm>
            <a:custGeom>
              <a:avLst/>
              <a:gdLst>
                <a:gd name="connsiteX0" fmla="*/ 185778 w 502142"/>
                <a:gd name="connsiteY0" fmla="*/ 245107 h 502347"/>
                <a:gd name="connsiteX1" fmla="*/ 181850 w 502142"/>
                <a:gd name="connsiteY1" fmla="*/ 247726 h 502347"/>
                <a:gd name="connsiteX2" fmla="*/ 196252 w 502142"/>
                <a:gd name="connsiteY2" fmla="*/ 262134 h 502347"/>
                <a:gd name="connsiteX3" fmla="*/ 198871 w 502142"/>
                <a:gd name="connsiteY3" fmla="*/ 259515 h 502347"/>
                <a:gd name="connsiteX4" fmla="*/ 198871 w 502142"/>
                <a:gd name="connsiteY4" fmla="*/ 258205 h 502347"/>
                <a:gd name="connsiteX5" fmla="*/ 197562 w 502142"/>
                <a:gd name="connsiteY5" fmla="*/ 256895 h 502347"/>
                <a:gd name="connsiteX6" fmla="*/ 196252 w 502142"/>
                <a:gd name="connsiteY6" fmla="*/ 255585 h 502347"/>
                <a:gd name="connsiteX7" fmla="*/ 187087 w 502142"/>
                <a:gd name="connsiteY7" fmla="*/ 245107 h 502347"/>
                <a:gd name="connsiteX8" fmla="*/ 185778 w 502142"/>
                <a:gd name="connsiteY8" fmla="*/ 245107 h 502347"/>
                <a:gd name="connsiteX9" fmla="*/ 300657 w 502142"/>
                <a:gd name="connsiteY9" fmla="*/ 124890 h 502347"/>
                <a:gd name="connsiteX10" fmla="*/ 333369 w 502142"/>
                <a:gd name="connsiteY10" fmla="*/ 157500 h 502347"/>
                <a:gd name="connsiteX11" fmla="*/ 300657 w 502142"/>
                <a:gd name="connsiteY11" fmla="*/ 191414 h 502347"/>
                <a:gd name="connsiteX12" fmla="*/ 267945 w 502142"/>
                <a:gd name="connsiteY12" fmla="*/ 157500 h 502347"/>
                <a:gd name="connsiteX13" fmla="*/ 300657 w 502142"/>
                <a:gd name="connsiteY13" fmla="*/ 124890 h 502347"/>
                <a:gd name="connsiteX14" fmla="*/ 251242 w 502142"/>
                <a:gd name="connsiteY14" fmla="*/ 83999 h 502347"/>
                <a:gd name="connsiteX15" fmla="*/ 180541 w 502142"/>
                <a:gd name="connsiteY15" fmla="*/ 99717 h 502347"/>
                <a:gd name="connsiteX16" fmla="*/ 99366 w 502142"/>
                <a:gd name="connsiteY16" fmla="*/ 321076 h 502347"/>
                <a:gd name="connsiteX17" fmla="*/ 251242 w 502142"/>
                <a:gd name="connsiteY17" fmla="*/ 419313 h 502347"/>
                <a:gd name="connsiteX18" fmla="*/ 268263 w 502142"/>
                <a:gd name="connsiteY18" fmla="*/ 418003 h 502347"/>
                <a:gd name="connsiteX19" fmla="*/ 264335 w 502142"/>
                <a:gd name="connsiteY19" fmla="*/ 418003 h 502347"/>
                <a:gd name="connsiteX20" fmla="*/ 253861 w 502142"/>
                <a:gd name="connsiteY20" fmla="*/ 399665 h 502347"/>
                <a:gd name="connsiteX21" fmla="*/ 270881 w 502142"/>
                <a:gd name="connsiteY21" fmla="*/ 336794 h 502347"/>
                <a:gd name="connsiteX22" fmla="*/ 251242 w 502142"/>
                <a:gd name="connsiteY22" fmla="*/ 307978 h 502347"/>
                <a:gd name="connsiteX23" fmla="*/ 247314 w 502142"/>
                <a:gd name="connsiteY23" fmla="*/ 306668 h 502347"/>
                <a:gd name="connsiteX24" fmla="*/ 236840 w 502142"/>
                <a:gd name="connsiteY24" fmla="*/ 335484 h 502347"/>
                <a:gd name="connsiteX25" fmla="*/ 222438 w 502142"/>
                <a:gd name="connsiteY25" fmla="*/ 345963 h 502347"/>
                <a:gd name="connsiteX26" fmla="*/ 173995 w 502142"/>
                <a:gd name="connsiteY26" fmla="*/ 348582 h 502347"/>
                <a:gd name="connsiteX27" fmla="*/ 158283 w 502142"/>
                <a:gd name="connsiteY27" fmla="*/ 334174 h 502347"/>
                <a:gd name="connsiteX28" fmla="*/ 172685 w 502142"/>
                <a:gd name="connsiteY28" fmla="*/ 318457 h 502347"/>
                <a:gd name="connsiteX29" fmla="*/ 211964 w 502142"/>
                <a:gd name="connsiteY29" fmla="*/ 315837 h 502347"/>
                <a:gd name="connsiteX30" fmla="*/ 223747 w 502142"/>
                <a:gd name="connsiteY30" fmla="*/ 283092 h 502347"/>
                <a:gd name="connsiteX31" fmla="*/ 225056 w 502142"/>
                <a:gd name="connsiteY31" fmla="*/ 272613 h 502347"/>
                <a:gd name="connsiteX32" fmla="*/ 242077 w 502142"/>
                <a:gd name="connsiteY32" fmla="*/ 217601 h 502347"/>
                <a:gd name="connsiteX33" fmla="*/ 234221 w 502142"/>
                <a:gd name="connsiteY33" fmla="*/ 221530 h 502347"/>
                <a:gd name="connsiteX34" fmla="*/ 211964 w 502142"/>
                <a:gd name="connsiteY34" fmla="*/ 247726 h 502347"/>
                <a:gd name="connsiteX35" fmla="*/ 201489 w 502142"/>
                <a:gd name="connsiteY35" fmla="*/ 256895 h 502347"/>
                <a:gd name="connsiteX36" fmla="*/ 201489 w 502142"/>
                <a:gd name="connsiteY36" fmla="*/ 262134 h 502347"/>
                <a:gd name="connsiteX37" fmla="*/ 197562 w 502142"/>
                <a:gd name="connsiteY37" fmla="*/ 264754 h 502347"/>
                <a:gd name="connsiteX38" fmla="*/ 211964 w 502142"/>
                <a:gd name="connsiteY38" fmla="*/ 279162 h 502347"/>
                <a:gd name="connsiteX39" fmla="*/ 175304 w 502142"/>
                <a:gd name="connsiteY39" fmla="*/ 311908 h 502347"/>
                <a:gd name="connsiteX40" fmla="*/ 130788 w 502142"/>
                <a:gd name="connsiteY40" fmla="*/ 264754 h 502347"/>
                <a:gd name="connsiteX41" fmla="*/ 166139 w 502142"/>
                <a:gd name="connsiteY41" fmla="*/ 230699 h 502347"/>
                <a:gd name="connsiteX42" fmla="*/ 179232 w 502142"/>
                <a:gd name="connsiteY42" fmla="*/ 245107 h 502347"/>
                <a:gd name="connsiteX43" fmla="*/ 183159 w 502142"/>
                <a:gd name="connsiteY43" fmla="*/ 242487 h 502347"/>
                <a:gd name="connsiteX44" fmla="*/ 187087 w 502142"/>
                <a:gd name="connsiteY44" fmla="*/ 241177 h 502347"/>
                <a:gd name="connsiteX45" fmla="*/ 187087 w 502142"/>
                <a:gd name="connsiteY45" fmla="*/ 239867 h 502347"/>
                <a:gd name="connsiteX46" fmla="*/ 222438 w 502142"/>
                <a:gd name="connsiteY46" fmla="*/ 199263 h 502347"/>
                <a:gd name="connsiteX47" fmla="*/ 270881 w 502142"/>
                <a:gd name="connsiteY47" fmla="*/ 186165 h 502347"/>
                <a:gd name="connsiteX48" fmla="*/ 276118 w 502142"/>
                <a:gd name="connsiteY48" fmla="*/ 186165 h 502347"/>
                <a:gd name="connsiteX49" fmla="*/ 283974 w 502142"/>
                <a:gd name="connsiteY49" fmla="*/ 187475 h 502347"/>
                <a:gd name="connsiteX50" fmla="*/ 286592 w 502142"/>
                <a:gd name="connsiteY50" fmla="*/ 188785 h 502347"/>
                <a:gd name="connsiteX51" fmla="*/ 291830 w 502142"/>
                <a:gd name="connsiteY51" fmla="*/ 191404 h 502347"/>
                <a:gd name="connsiteX52" fmla="*/ 304922 w 502142"/>
                <a:gd name="connsiteY52" fmla="*/ 208432 h 502347"/>
                <a:gd name="connsiteX53" fmla="*/ 304922 w 502142"/>
                <a:gd name="connsiteY53" fmla="*/ 209742 h 502347"/>
                <a:gd name="connsiteX54" fmla="*/ 321943 w 502142"/>
                <a:gd name="connsiteY54" fmla="*/ 222840 h 502347"/>
                <a:gd name="connsiteX55" fmla="*/ 350747 w 502142"/>
                <a:gd name="connsiteY55" fmla="*/ 218910 h 502347"/>
                <a:gd name="connsiteX56" fmla="*/ 367768 w 502142"/>
                <a:gd name="connsiteY56" fmla="*/ 220220 h 502347"/>
                <a:gd name="connsiteX57" fmla="*/ 366458 w 502142"/>
                <a:gd name="connsiteY57" fmla="*/ 238558 h 502347"/>
                <a:gd name="connsiteX58" fmla="*/ 332417 w 502142"/>
                <a:gd name="connsiteY58" fmla="*/ 250346 h 502347"/>
                <a:gd name="connsiteX59" fmla="*/ 315397 w 502142"/>
                <a:gd name="connsiteY59" fmla="*/ 247726 h 502347"/>
                <a:gd name="connsiteX60" fmla="*/ 298376 w 502142"/>
                <a:gd name="connsiteY60" fmla="*/ 239867 h 502347"/>
                <a:gd name="connsiteX61" fmla="*/ 282665 w 502142"/>
                <a:gd name="connsiteY61" fmla="*/ 290950 h 502347"/>
                <a:gd name="connsiteX62" fmla="*/ 280046 w 502142"/>
                <a:gd name="connsiteY62" fmla="*/ 296190 h 502347"/>
                <a:gd name="connsiteX63" fmla="*/ 299685 w 502142"/>
                <a:gd name="connsiteY63" fmla="*/ 325006 h 502347"/>
                <a:gd name="connsiteX64" fmla="*/ 302304 w 502142"/>
                <a:gd name="connsiteY64" fmla="*/ 336794 h 502347"/>
                <a:gd name="connsiteX65" fmla="*/ 282665 w 502142"/>
                <a:gd name="connsiteY65" fmla="*/ 407524 h 502347"/>
                <a:gd name="connsiteX66" fmla="*/ 272190 w 502142"/>
                <a:gd name="connsiteY66" fmla="*/ 418003 h 502347"/>
                <a:gd name="connsiteX67" fmla="*/ 320634 w 502142"/>
                <a:gd name="connsiteY67" fmla="*/ 403595 h 502347"/>
                <a:gd name="connsiteX68" fmla="*/ 403118 w 502142"/>
                <a:gd name="connsiteY68" fmla="*/ 180926 h 502347"/>
                <a:gd name="connsiteX69" fmla="*/ 251242 w 502142"/>
                <a:gd name="connsiteY69" fmla="*/ 83999 h 502347"/>
                <a:gd name="connsiteX70" fmla="*/ 324562 w 502142"/>
                <a:gd name="connsiteY70" fmla="*/ 1480 h 502347"/>
                <a:gd name="connsiteX71" fmla="*/ 357294 w 502142"/>
                <a:gd name="connsiteY71" fmla="*/ 14579 h 502347"/>
                <a:gd name="connsiteX72" fmla="*/ 376933 w 502142"/>
                <a:gd name="connsiteY72" fmla="*/ 56493 h 502347"/>
                <a:gd name="connsiteX73" fmla="*/ 366458 w 502142"/>
                <a:gd name="connsiteY73" fmla="*/ 82689 h 502347"/>
                <a:gd name="connsiteX74" fmla="*/ 410974 w 502142"/>
                <a:gd name="connsiteY74" fmla="*/ 123294 h 502347"/>
                <a:gd name="connsiteX75" fmla="*/ 435850 w 502142"/>
                <a:gd name="connsiteY75" fmla="*/ 110195 h 502347"/>
                <a:gd name="connsiteX76" fmla="*/ 479056 w 502142"/>
                <a:gd name="connsiteY76" fmla="*/ 127223 h 502347"/>
                <a:gd name="connsiteX77" fmla="*/ 493458 w 502142"/>
                <a:gd name="connsiteY77" fmla="*/ 159969 h 502347"/>
                <a:gd name="connsiteX78" fmla="*/ 477747 w 502142"/>
                <a:gd name="connsiteY78" fmla="*/ 201883 h 502347"/>
                <a:gd name="connsiteX79" fmla="*/ 452871 w 502142"/>
                <a:gd name="connsiteY79" fmla="*/ 213671 h 502347"/>
                <a:gd name="connsiteX80" fmla="*/ 454180 w 502142"/>
                <a:gd name="connsiteY80" fmla="*/ 272613 h 502347"/>
                <a:gd name="connsiteX81" fmla="*/ 481675 w 502142"/>
                <a:gd name="connsiteY81" fmla="*/ 283092 h 502347"/>
                <a:gd name="connsiteX82" fmla="*/ 500005 w 502142"/>
                <a:gd name="connsiteY82" fmla="*/ 323696 h 502347"/>
                <a:gd name="connsiteX83" fmla="*/ 488221 w 502142"/>
                <a:gd name="connsiteY83" fmla="*/ 357751 h 502347"/>
                <a:gd name="connsiteX84" fmla="*/ 471201 w 502142"/>
                <a:gd name="connsiteY84" fmla="*/ 376089 h 502347"/>
                <a:gd name="connsiteX85" fmla="*/ 446324 w 502142"/>
                <a:gd name="connsiteY85" fmla="*/ 377399 h 502347"/>
                <a:gd name="connsiteX86" fmla="*/ 420139 w 502142"/>
                <a:gd name="connsiteY86" fmla="*/ 366920 h 502347"/>
                <a:gd name="connsiteX87" fmla="*/ 379551 w 502142"/>
                <a:gd name="connsiteY87" fmla="*/ 410144 h 502347"/>
                <a:gd name="connsiteX88" fmla="*/ 391335 w 502142"/>
                <a:gd name="connsiteY88" fmla="*/ 436340 h 502347"/>
                <a:gd name="connsiteX89" fmla="*/ 375623 w 502142"/>
                <a:gd name="connsiteY89" fmla="*/ 479564 h 502347"/>
                <a:gd name="connsiteX90" fmla="*/ 342891 w 502142"/>
                <a:gd name="connsiteY90" fmla="*/ 493972 h 502347"/>
                <a:gd name="connsiteX91" fmla="*/ 300995 w 502142"/>
                <a:gd name="connsiteY91" fmla="*/ 478255 h 502347"/>
                <a:gd name="connsiteX92" fmla="*/ 289211 w 502142"/>
                <a:gd name="connsiteY92" fmla="*/ 453368 h 502347"/>
                <a:gd name="connsiteX93" fmla="*/ 228984 w 502142"/>
                <a:gd name="connsiteY93" fmla="*/ 454678 h 502347"/>
                <a:gd name="connsiteX94" fmla="*/ 219819 w 502142"/>
                <a:gd name="connsiteY94" fmla="*/ 482184 h 502347"/>
                <a:gd name="connsiteX95" fmla="*/ 202799 w 502142"/>
                <a:gd name="connsiteY95" fmla="*/ 499212 h 502347"/>
                <a:gd name="connsiteX96" fmla="*/ 177922 w 502142"/>
                <a:gd name="connsiteY96" fmla="*/ 500522 h 502347"/>
                <a:gd name="connsiteX97" fmla="*/ 143881 w 502142"/>
                <a:gd name="connsiteY97" fmla="*/ 488733 h 502347"/>
                <a:gd name="connsiteX98" fmla="*/ 126861 w 502142"/>
                <a:gd name="connsiteY98" fmla="*/ 471705 h 502347"/>
                <a:gd name="connsiteX99" fmla="*/ 125551 w 502142"/>
                <a:gd name="connsiteY99" fmla="*/ 446819 h 502347"/>
                <a:gd name="connsiteX100" fmla="*/ 134716 w 502142"/>
                <a:gd name="connsiteY100" fmla="*/ 420623 h 502347"/>
                <a:gd name="connsiteX101" fmla="*/ 91510 w 502142"/>
                <a:gd name="connsiteY101" fmla="*/ 380018 h 502347"/>
                <a:gd name="connsiteX102" fmla="*/ 66634 w 502142"/>
                <a:gd name="connsiteY102" fmla="*/ 391807 h 502347"/>
                <a:gd name="connsiteX103" fmla="*/ 23428 w 502142"/>
                <a:gd name="connsiteY103" fmla="*/ 376089 h 502347"/>
                <a:gd name="connsiteX104" fmla="*/ 7716 w 502142"/>
                <a:gd name="connsiteY104" fmla="*/ 343343 h 502347"/>
                <a:gd name="connsiteX105" fmla="*/ 23428 w 502142"/>
                <a:gd name="connsiteY105" fmla="*/ 300119 h 502347"/>
                <a:gd name="connsiteX106" fmla="*/ 49613 w 502142"/>
                <a:gd name="connsiteY106" fmla="*/ 288331 h 502347"/>
                <a:gd name="connsiteX107" fmla="*/ 48304 w 502142"/>
                <a:gd name="connsiteY107" fmla="*/ 229389 h 502347"/>
                <a:gd name="connsiteX108" fmla="*/ 20809 w 502142"/>
                <a:gd name="connsiteY108" fmla="*/ 220220 h 502347"/>
                <a:gd name="connsiteX109" fmla="*/ 2479 w 502142"/>
                <a:gd name="connsiteY109" fmla="*/ 203193 h 502347"/>
                <a:gd name="connsiteX110" fmla="*/ 2479 w 502142"/>
                <a:gd name="connsiteY110" fmla="*/ 178306 h 502347"/>
                <a:gd name="connsiteX111" fmla="*/ 14263 w 502142"/>
                <a:gd name="connsiteY111" fmla="*/ 144251 h 502347"/>
                <a:gd name="connsiteX112" fmla="*/ 56159 w 502142"/>
                <a:gd name="connsiteY112" fmla="*/ 125913 h 502347"/>
                <a:gd name="connsiteX113" fmla="*/ 82345 w 502142"/>
                <a:gd name="connsiteY113" fmla="*/ 135082 h 502347"/>
                <a:gd name="connsiteX114" fmla="*/ 122933 w 502142"/>
                <a:gd name="connsiteY114" fmla="*/ 91858 h 502347"/>
                <a:gd name="connsiteX115" fmla="*/ 111149 w 502142"/>
                <a:gd name="connsiteY115" fmla="*/ 65662 h 502347"/>
                <a:gd name="connsiteX116" fmla="*/ 126861 w 502142"/>
                <a:gd name="connsiteY116" fmla="*/ 23747 h 502347"/>
                <a:gd name="connsiteX117" fmla="*/ 159592 w 502142"/>
                <a:gd name="connsiteY117" fmla="*/ 8029 h 502347"/>
                <a:gd name="connsiteX118" fmla="*/ 201489 w 502142"/>
                <a:gd name="connsiteY118" fmla="*/ 23747 h 502347"/>
                <a:gd name="connsiteX119" fmla="*/ 213273 w 502142"/>
                <a:gd name="connsiteY119" fmla="*/ 49944 h 502347"/>
                <a:gd name="connsiteX120" fmla="*/ 272190 w 502142"/>
                <a:gd name="connsiteY120" fmla="*/ 47324 h 502347"/>
                <a:gd name="connsiteX121" fmla="*/ 282665 w 502142"/>
                <a:gd name="connsiteY121" fmla="*/ 21128 h 502347"/>
                <a:gd name="connsiteX122" fmla="*/ 324562 w 502142"/>
                <a:gd name="connsiteY122" fmla="*/ 1480 h 502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502142" h="502347">
                  <a:moveTo>
                    <a:pt x="185778" y="245107"/>
                  </a:moveTo>
                  <a:cubicBezTo>
                    <a:pt x="185778" y="245107"/>
                    <a:pt x="185778" y="245107"/>
                    <a:pt x="181850" y="247726"/>
                  </a:cubicBezTo>
                  <a:cubicBezTo>
                    <a:pt x="181850" y="247726"/>
                    <a:pt x="181850" y="247726"/>
                    <a:pt x="196252" y="262134"/>
                  </a:cubicBezTo>
                  <a:cubicBezTo>
                    <a:pt x="196252" y="262134"/>
                    <a:pt x="196252" y="262134"/>
                    <a:pt x="198871" y="259515"/>
                  </a:cubicBezTo>
                  <a:cubicBezTo>
                    <a:pt x="198871" y="259515"/>
                    <a:pt x="198871" y="258205"/>
                    <a:pt x="198871" y="258205"/>
                  </a:cubicBezTo>
                  <a:cubicBezTo>
                    <a:pt x="198871" y="258205"/>
                    <a:pt x="198871" y="258205"/>
                    <a:pt x="197562" y="256895"/>
                  </a:cubicBezTo>
                  <a:cubicBezTo>
                    <a:pt x="197562" y="256895"/>
                    <a:pt x="196252" y="256895"/>
                    <a:pt x="196252" y="255585"/>
                  </a:cubicBezTo>
                  <a:cubicBezTo>
                    <a:pt x="191015" y="254275"/>
                    <a:pt x="187087" y="250346"/>
                    <a:pt x="187087" y="245107"/>
                  </a:cubicBezTo>
                  <a:cubicBezTo>
                    <a:pt x="187087" y="245107"/>
                    <a:pt x="187087" y="245107"/>
                    <a:pt x="185778" y="245107"/>
                  </a:cubicBezTo>
                  <a:close/>
                  <a:moveTo>
                    <a:pt x="300657" y="124890"/>
                  </a:moveTo>
                  <a:cubicBezTo>
                    <a:pt x="318976" y="124890"/>
                    <a:pt x="333369" y="140543"/>
                    <a:pt x="333369" y="157500"/>
                  </a:cubicBezTo>
                  <a:cubicBezTo>
                    <a:pt x="333369" y="175761"/>
                    <a:pt x="318976" y="191414"/>
                    <a:pt x="300657" y="191414"/>
                  </a:cubicBezTo>
                  <a:cubicBezTo>
                    <a:pt x="282339" y="191414"/>
                    <a:pt x="267945" y="175761"/>
                    <a:pt x="267945" y="157500"/>
                  </a:cubicBezTo>
                  <a:cubicBezTo>
                    <a:pt x="267945" y="140543"/>
                    <a:pt x="282339" y="124890"/>
                    <a:pt x="300657" y="124890"/>
                  </a:cubicBezTo>
                  <a:close/>
                  <a:moveTo>
                    <a:pt x="251242" y="83999"/>
                  </a:moveTo>
                  <a:cubicBezTo>
                    <a:pt x="226366" y="83999"/>
                    <a:pt x="202799" y="89238"/>
                    <a:pt x="180541" y="99717"/>
                  </a:cubicBezTo>
                  <a:cubicBezTo>
                    <a:pt x="96747" y="137702"/>
                    <a:pt x="60087" y="237248"/>
                    <a:pt x="99366" y="321076"/>
                  </a:cubicBezTo>
                  <a:cubicBezTo>
                    <a:pt x="125551" y="381328"/>
                    <a:pt x="185778" y="419313"/>
                    <a:pt x="251242" y="419313"/>
                  </a:cubicBezTo>
                  <a:cubicBezTo>
                    <a:pt x="256479" y="419313"/>
                    <a:pt x="263025" y="419313"/>
                    <a:pt x="268263" y="418003"/>
                  </a:cubicBezTo>
                  <a:cubicBezTo>
                    <a:pt x="266953" y="418003"/>
                    <a:pt x="265644" y="418003"/>
                    <a:pt x="264335" y="418003"/>
                  </a:cubicBezTo>
                  <a:cubicBezTo>
                    <a:pt x="256479" y="415383"/>
                    <a:pt x="252551" y="407524"/>
                    <a:pt x="253861" y="399665"/>
                  </a:cubicBezTo>
                  <a:cubicBezTo>
                    <a:pt x="253861" y="399665"/>
                    <a:pt x="253861" y="399665"/>
                    <a:pt x="270881" y="336794"/>
                  </a:cubicBezTo>
                  <a:cubicBezTo>
                    <a:pt x="270881" y="336794"/>
                    <a:pt x="270881" y="336794"/>
                    <a:pt x="251242" y="307978"/>
                  </a:cubicBezTo>
                  <a:cubicBezTo>
                    <a:pt x="249933" y="307978"/>
                    <a:pt x="248623" y="306668"/>
                    <a:pt x="247314" y="306668"/>
                  </a:cubicBezTo>
                  <a:cubicBezTo>
                    <a:pt x="247314" y="306668"/>
                    <a:pt x="247314" y="306668"/>
                    <a:pt x="236840" y="335484"/>
                  </a:cubicBezTo>
                  <a:cubicBezTo>
                    <a:pt x="234221" y="342033"/>
                    <a:pt x="228984" y="345963"/>
                    <a:pt x="222438" y="345963"/>
                  </a:cubicBezTo>
                  <a:cubicBezTo>
                    <a:pt x="222438" y="345963"/>
                    <a:pt x="222438" y="345963"/>
                    <a:pt x="173995" y="348582"/>
                  </a:cubicBezTo>
                  <a:cubicBezTo>
                    <a:pt x="166139" y="348582"/>
                    <a:pt x="159592" y="342033"/>
                    <a:pt x="158283" y="334174"/>
                  </a:cubicBezTo>
                  <a:cubicBezTo>
                    <a:pt x="158283" y="325006"/>
                    <a:pt x="164830" y="318457"/>
                    <a:pt x="172685" y="318457"/>
                  </a:cubicBezTo>
                  <a:cubicBezTo>
                    <a:pt x="172685" y="318457"/>
                    <a:pt x="172685" y="318457"/>
                    <a:pt x="211964" y="315837"/>
                  </a:cubicBezTo>
                  <a:cubicBezTo>
                    <a:pt x="211964" y="315837"/>
                    <a:pt x="211964" y="315837"/>
                    <a:pt x="223747" y="283092"/>
                  </a:cubicBezTo>
                  <a:cubicBezTo>
                    <a:pt x="223747" y="279162"/>
                    <a:pt x="223747" y="276542"/>
                    <a:pt x="225056" y="272613"/>
                  </a:cubicBezTo>
                  <a:cubicBezTo>
                    <a:pt x="225056" y="272613"/>
                    <a:pt x="225056" y="272613"/>
                    <a:pt x="242077" y="217601"/>
                  </a:cubicBezTo>
                  <a:cubicBezTo>
                    <a:pt x="239458" y="218910"/>
                    <a:pt x="236840" y="220220"/>
                    <a:pt x="234221" y="221530"/>
                  </a:cubicBezTo>
                  <a:cubicBezTo>
                    <a:pt x="222438" y="228079"/>
                    <a:pt x="214582" y="237248"/>
                    <a:pt x="211964" y="247726"/>
                  </a:cubicBezTo>
                  <a:cubicBezTo>
                    <a:pt x="210654" y="251656"/>
                    <a:pt x="206726" y="255585"/>
                    <a:pt x="201489" y="256895"/>
                  </a:cubicBezTo>
                  <a:cubicBezTo>
                    <a:pt x="202799" y="258205"/>
                    <a:pt x="202799" y="260825"/>
                    <a:pt x="201489" y="262134"/>
                  </a:cubicBezTo>
                  <a:cubicBezTo>
                    <a:pt x="201489" y="262134"/>
                    <a:pt x="201489" y="262134"/>
                    <a:pt x="197562" y="264754"/>
                  </a:cubicBezTo>
                  <a:cubicBezTo>
                    <a:pt x="197562" y="264754"/>
                    <a:pt x="197562" y="264754"/>
                    <a:pt x="211964" y="279162"/>
                  </a:cubicBezTo>
                  <a:cubicBezTo>
                    <a:pt x="211964" y="279162"/>
                    <a:pt x="211964" y="279162"/>
                    <a:pt x="175304" y="311908"/>
                  </a:cubicBezTo>
                  <a:cubicBezTo>
                    <a:pt x="175304" y="311908"/>
                    <a:pt x="175304" y="311908"/>
                    <a:pt x="130788" y="264754"/>
                  </a:cubicBezTo>
                  <a:cubicBezTo>
                    <a:pt x="130788" y="264754"/>
                    <a:pt x="130788" y="264754"/>
                    <a:pt x="166139" y="230699"/>
                  </a:cubicBezTo>
                  <a:cubicBezTo>
                    <a:pt x="166139" y="230699"/>
                    <a:pt x="166139" y="230699"/>
                    <a:pt x="179232" y="245107"/>
                  </a:cubicBezTo>
                  <a:cubicBezTo>
                    <a:pt x="179232" y="245107"/>
                    <a:pt x="179232" y="245107"/>
                    <a:pt x="183159" y="242487"/>
                  </a:cubicBezTo>
                  <a:cubicBezTo>
                    <a:pt x="184469" y="241177"/>
                    <a:pt x="185778" y="241177"/>
                    <a:pt x="187087" y="241177"/>
                  </a:cubicBezTo>
                  <a:cubicBezTo>
                    <a:pt x="187087" y="241177"/>
                    <a:pt x="187087" y="241177"/>
                    <a:pt x="187087" y="239867"/>
                  </a:cubicBezTo>
                  <a:cubicBezTo>
                    <a:pt x="191015" y="224150"/>
                    <a:pt x="204108" y="209742"/>
                    <a:pt x="222438" y="199263"/>
                  </a:cubicBezTo>
                  <a:cubicBezTo>
                    <a:pt x="238149" y="190094"/>
                    <a:pt x="255170" y="186165"/>
                    <a:pt x="270881" y="186165"/>
                  </a:cubicBezTo>
                  <a:cubicBezTo>
                    <a:pt x="273500" y="186165"/>
                    <a:pt x="274809" y="186165"/>
                    <a:pt x="276118" y="186165"/>
                  </a:cubicBezTo>
                  <a:cubicBezTo>
                    <a:pt x="276118" y="186165"/>
                    <a:pt x="280046" y="187475"/>
                    <a:pt x="283974" y="187475"/>
                  </a:cubicBezTo>
                  <a:cubicBezTo>
                    <a:pt x="285283" y="188785"/>
                    <a:pt x="285283" y="188785"/>
                    <a:pt x="286592" y="188785"/>
                  </a:cubicBezTo>
                  <a:cubicBezTo>
                    <a:pt x="287902" y="190094"/>
                    <a:pt x="289211" y="190094"/>
                    <a:pt x="291830" y="191404"/>
                  </a:cubicBezTo>
                  <a:cubicBezTo>
                    <a:pt x="297067" y="195334"/>
                    <a:pt x="302304" y="201883"/>
                    <a:pt x="304922" y="208432"/>
                  </a:cubicBezTo>
                  <a:cubicBezTo>
                    <a:pt x="304922" y="208432"/>
                    <a:pt x="304922" y="209742"/>
                    <a:pt x="304922" y="209742"/>
                  </a:cubicBezTo>
                  <a:cubicBezTo>
                    <a:pt x="307541" y="214981"/>
                    <a:pt x="312778" y="220220"/>
                    <a:pt x="321943" y="222840"/>
                  </a:cubicBezTo>
                  <a:cubicBezTo>
                    <a:pt x="332417" y="225459"/>
                    <a:pt x="344201" y="224150"/>
                    <a:pt x="350747" y="218910"/>
                  </a:cubicBezTo>
                  <a:cubicBezTo>
                    <a:pt x="355984" y="214981"/>
                    <a:pt x="363840" y="214981"/>
                    <a:pt x="367768" y="220220"/>
                  </a:cubicBezTo>
                  <a:cubicBezTo>
                    <a:pt x="373005" y="225459"/>
                    <a:pt x="371696" y="233318"/>
                    <a:pt x="366458" y="238558"/>
                  </a:cubicBezTo>
                  <a:cubicBezTo>
                    <a:pt x="358603" y="246417"/>
                    <a:pt x="345510" y="250346"/>
                    <a:pt x="332417" y="250346"/>
                  </a:cubicBezTo>
                  <a:cubicBezTo>
                    <a:pt x="327180" y="250346"/>
                    <a:pt x="320634" y="249036"/>
                    <a:pt x="315397" y="247726"/>
                  </a:cubicBezTo>
                  <a:cubicBezTo>
                    <a:pt x="308850" y="245107"/>
                    <a:pt x="303613" y="243797"/>
                    <a:pt x="298376" y="239867"/>
                  </a:cubicBezTo>
                  <a:cubicBezTo>
                    <a:pt x="298376" y="239867"/>
                    <a:pt x="298376" y="239867"/>
                    <a:pt x="282665" y="290950"/>
                  </a:cubicBezTo>
                  <a:cubicBezTo>
                    <a:pt x="281355" y="293570"/>
                    <a:pt x="281355" y="294880"/>
                    <a:pt x="280046" y="296190"/>
                  </a:cubicBezTo>
                  <a:cubicBezTo>
                    <a:pt x="280046" y="296190"/>
                    <a:pt x="280046" y="296190"/>
                    <a:pt x="299685" y="325006"/>
                  </a:cubicBezTo>
                  <a:cubicBezTo>
                    <a:pt x="302304" y="328935"/>
                    <a:pt x="303613" y="332865"/>
                    <a:pt x="302304" y="336794"/>
                  </a:cubicBezTo>
                  <a:cubicBezTo>
                    <a:pt x="302304" y="336794"/>
                    <a:pt x="302304" y="336794"/>
                    <a:pt x="282665" y="407524"/>
                  </a:cubicBezTo>
                  <a:cubicBezTo>
                    <a:pt x="281355" y="412764"/>
                    <a:pt x="277428" y="416693"/>
                    <a:pt x="272190" y="418003"/>
                  </a:cubicBezTo>
                  <a:cubicBezTo>
                    <a:pt x="289211" y="415383"/>
                    <a:pt x="304922" y="411454"/>
                    <a:pt x="320634" y="403595"/>
                  </a:cubicBezTo>
                  <a:cubicBezTo>
                    <a:pt x="405737" y="365610"/>
                    <a:pt x="442397" y="264754"/>
                    <a:pt x="403118" y="180926"/>
                  </a:cubicBezTo>
                  <a:cubicBezTo>
                    <a:pt x="375623" y="121984"/>
                    <a:pt x="316706" y="83999"/>
                    <a:pt x="251242" y="83999"/>
                  </a:cubicBezTo>
                  <a:close/>
                  <a:moveTo>
                    <a:pt x="324562" y="1480"/>
                  </a:moveTo>
                  <a:cubicBezTo>
                    <a:pt x="324562" y="1480"/>
                    <a:pt x="324562" y="1480"/>
                    <a:pt x="357294" y="14579"/>
                  </a:cubicBezTo>
                  <a:cubicBezTo>
                    <a:pt x="374314" y="21128"/>
                    <a:pt x="383479" y="39465"/>
                    <a:pt x="376933" y="56493"/>
                  </a:cubicBezTo>
                  <a:cubicBezTo>
                    <a:pt x="376933" y="56493"/>
                    <a:pt x="376933" y="56493"/>
                    <a:pt x="366458" y="82689"/>
                  </a:cubicBezTo>
                  <a:cubicBezTo>
                    <a:pt x="383479" y="93168"/>
                    <a:pt x="397881" y="107576"/>
                    <a:pt x="410974" y="123294"/>
                  </a:cubicBezTo>
                  <a:cubicBezTo>
                    <a:pt x="410974" y="123294"/>
                    <a:pt x="410974" y="123294"/>
                    <a:pt x="435850" y="110195"/>
                  </a:cubicBezTo>
                  <a:cubicBezTo>
                    <a:pt x="452871" y="103646"/>
                    <a:pt x="471201" y="110195"/>
                    <a:pt x="479056" y="127223"/>
                  </a:cubicBezTo>
                  <a:cubicBezTo>
                    <a:pt x="479056" y="127223"/>
                    <a:pt x="479056" y="127223"/>
                    <a:pt x="493458" y="159969"/>
                  </a:cubicBezTo>
                  <a:cubicBezTo>
                    <a:pt x="501314" y="175686"/>
                    <a:pt x="494768" y="194024"/>
                    <a:pt x="477747" y="201883"/>
                  </a:cubicBezTo>
                  <a:cubicBezTo>
                    <a:pt x="477747" y="201883"/>
                    <a:pt x="477747" y="201883"/>
                    <a:pt x="452871" y="213671"/>
                  </a:cubicBezTo>
                  <a:cubicBezTo>
                    <a:pt x="455489" y="233318"/>
                    <a:pt x="456799" y="252966"/>
                    <a:pt x="454180" y="272613"/>
                  </a:cubicBezTo>
                  <a:cubicBezTo>
                    <a:pt x="454180" y="272613"/>
                    <a:pt x="454180" y="272613"/>
                    <a:pt x="481675" y="283092"/>
                  </a:cubicBezTo>
                  <a:cubicBezTo>
                    <a:pt x="497386" y="289641"/>
                    <a:pt x="506551" y="307978"/>
                    <a:pt x="500005" y="323696"/>
                  </a:cubicBezTo>
                  <a:cubicBezTo>
                    <a:pt x="500005" y="323696"/>
                    <a:pt x="500005" y="323696"/>
                    <a:pt x="488221" y="357751"/>
                  </a:cubicBezTo>
                  <a:cubicBezTo>
                    <a:pt x="485603" y="365610"/>
                    <a:pt x="479056" y="372159"/>
                    <a:pt x="471201" y="376089"/>
                  </a:cubicBezTo>
                  <a:cubicBezTo>
                    <a:pt x="463345" y="380018"/>
                    <a:pt x="454180" y="380018"/>
                    <a:pt x="446324" y="377399"/>
                  </a:cubicBezTo>
                  <a:cubicBezTo>
                    <a:pt x="446324" y="377399"/>
                    <a:pt x="446324" y="377399"/>
                    <a:pt x="420139" y="366920"/>
                  </a:cubicBezTo>
                  <a:cubicBezTo>
                    <a:pt x="408355" y="383948"/>
                    <a:pt x="395263" y="398356"/>
                    <a:pt x="379551" y="410144"/>
                  </a:cubicBezTo>
                  <a:cubicBezTo>
                    <a:pt x="379551" y="410144"/>
                    <a:pt x="379551" y="410144"/>
                    <a:pt x="391335" y="436340"/>
                  </a:cubicBezTo>
                  <a:cubicBezTo>
                    <a:pt x="399190" y="452058"/>
                    <a:pt x="392644" y="471705"/>
                    <a:pt x="375623" y="479564"/>
                  </a:cubicBezTo>
                  <a:cubicBezTo>
                    <a:pt x="375623" y="479564"/>
                    <a:pt x="375623" y="479564"/>
                    <a:pt x="342891" y="493972"/>
                  </a:cubicBezTo>
                  <a:cubicBezTo>
                    <a:pt x="327180" y="501831"/>
                    <a:pt x="307541" y="495282"/>
                    <a:pt x="300995" y="478255"/>
                  </a:cubicBezTo>
                  <a:cubicBezTo>
                    <a:pt x="300995" y="478255"/>
                    <a:pt x="300995" y="478255"/>
                    <a:pt x="289211" y="453368"/>
                  </a:cubicBezTo>
                  <a:cubicBezTo>
                    <a:pt x="268263" y="455988"/>
                    <a:pt x="248623" y="457297"/>
                    <a:pt x="228984" y="454678"/>
                  </a:cubicBezTo>
                  <a:cubicBezTo>
                    <a:pt x="228984" y="454678"/>
                    <a:pt x="228984" y="454678"/>
                    <a:pt x="219819" y="482184"/>
                  </a:cubicBezTo>
                  <a:cubicBezTo>
                    <a:pt x="217201" y="490043"/>
                    <a:pt x="210654" y="496592"/>
                    <a:pt x="202799" y="499212"/>
                  </a:cubicBezTo>
                  <a:cubicBezTo>
                    <a:pt x="194943" y="503141"/>
                    <a:pt x="185778" y="503141"/>
                    <a:pt x="177922" y="500522"/>
                  </a:cubicBezTo>
                  <a:cubicBezTo>
                    <a:pt x="177922" y="500522"/>
                    <a:pt x="177922" y="500522"/>
                    <a:pt x="143881" y="488733"/>
                  </a:cubicBezTo>
                  <a:cubicBezTo>
                    <a:pt x="136025" y="484804"/>
                    <a:pt x="129479" y="479564"/>
                    <a:pt x="126861" y="471705"/>
                  </a:cubicBezTo>
                  <a:cubicBezTo>
                    <a:pt x="122933" y="463847"/>
                    <a:pt x="122933" y="454678"/>
                    <a:pt x="125551" y="446819"/>
                  </a:cubicBezTo>
                  <a:cubicBezTo>
                    <a:pt x="125551" y="446819"/>
                    <a:pt x="125551" y="446819"/>
                    <a:pt x="134716" y="420623"/>
                  </a:cubicBezTo>
                  <a:cubicBezTo>
                    <a:pt x="119005" y="408834"/>
                    <a:pt x="104603" y="395736"/>
                    <a:pt x="91510" y="380018"/>
                  </a:cubicBezTo>
                  <a:cubicBezTo>
                    <a:pt x="91510" y="380018"/>
                    <a:pt x="91510" y="380018"/>
                    <a:pt x="66634" y="391807"/>
                  </a:cubicBezTo>
                  <a:cubicBezTo>
                    <a:pt x="49613" y="399665"/>
                    <a:pt x="31283" y="391807"/>
                    <a:pt x="23428" y="376089"/>
                  </a:cubicBezTo>
                  <a:cubicBezTo>
                    <a:pt x="23428" y="376089"/>
                    <a:pt x="23428" y="376089"/>
                    <a:pt x="7716" y="343343"/>
                  </a:cubicBezTo>
                  <a:cubicBezTo>
                    <a:pt x="1170" y="327625"/>
                    <a:pt x="7716" y="307978"/>
                    <a:pt x="23428" y="300119"/>
                  </a:cubicBezTo>
                  <a:cubicBezTo>
                    <a:pt x="23428" y="300119"/>
                    <a:pt x="23428" y="300119"/>
                    <a:pt x="49613" y="288331"/>
                  </a:cubicBezTo>
                  <a:cubicBezTo>
                    <a:pt x="45685" y="268684"/>
                    <a:pt x="45685" y="249036"/>
                    <a:pt x="48304" y="229389"/>
                  </a:cubicBezTo>
                  <a:cubicBezTo>
                    <a:pt x="48304" y="229389"/>
                    <a:pt x="48304" y="229389"/>
                    <a:pt x="20809" y="220220"/>
                  </a:cubicBezTo>
                  <a:cubicBezTo>
                    <a:pt x="12953" y="216291"/>
                    <a:pt x="6407" y="211051"/>
                    <a:pt x="2479" y="203193"/>
                  </a:cubicBezTo>
                  <a:cubicBezTo>
                    <a:pt x="-139" y="195334"/>
                    <a:pt x="-1449" y="186165"/>
                    <a:pt x="2479" y="178306"/>
                  </a:cubicBezTo>
                  <a:cubicBezTo>
                    <a:pt x="2479" y="178306"/>
                    <a:pt x="2479" y="178306"/>
                    <a:pt x="14263" y="144251"/>
                  </a:cubicBezTo>
                  <a:cubicBezTo>
                    <a:pt x="20809" y="128533"/>
                    <a:pt x="39139" y="119364"/>
                    <a:pt x="56159" y="125913"/>
                  </a:cubicBezTo>
                  <a:cubicBezTo>
                    <a:pt x="56159" y="125913"/>
                    <a:pt x="56159" y="125913"/>
                    <a:pt x="82345" y="135082"/>
                  </a:cubicBezTo>
                  <a:cubicBezTo>
                    <a:pt x="92819" y="119364"/>
                    <a:pt x="107221" y="104956"/>
                    <a:pt x="122933" y="91858"/>
                  </a:cubicBezTo>
                  <a:cubicBezTo>
                    <a:pt x="122933" y="91858"/>
                    <a:pt x="122933" y="91858"/>
                    <a:pt x="111149" y="65662"/>
                  </a:cubicBezTo>
                  <a:cubicBezTo>
                    <a:pt x="103294" y="49944"/>
                    <a:pt x="109840" y="30296"/>
                    <a:pt x="126861" y="23747"/>
                  </a:cubicBezTo>
                  <a:cubicBezTo>
                    <a:pt x="126861" y="23747"/>
                    <a:pt x="126861" y="23747"/>
                    <a:pt x="159592" y="8029"/>
                  </a:cubicBezTo>
                  <a:cubicBezTo>
                    <a:pt x="175304" y="1480"/>
                    <a:pt x="194943" y="8029"/>
                    <a:pt x="201489" y="23747"/>
                  </a:cubicBezTo>
                  <a:cubicBezTo>
                    <a:pt x="201489" y="23747"/>
                    <a:pt x="201489" y="23747"/>
                    <a:pt x="213273" y="49944"/>
                  </a:cubicBezTo>
                  <a:cubicBezTo>
                    <a:pt x="232912" y="46014"/>
                    <a:pt x="253861" y="46014"/>
                    <a:pt x="272190" y="47324"/>
                  </a:cubicBezTo>
                  <a:cubicBezTo>
                    <a:pt x="272190" y="47324"/>
                    <a:pt x="272190" y="47324"/>
                    <a:pt x="282665" y="21128"/>
                  </a:cubicBezTo>
                  <a:cubicBezTo>
                    <a:pt x="289211" y="5410"/>
                    <a:pt x="307541" y="-3759"/>
                    <a:pt x="324562" y="148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>
                <a:cs typeface="+mn-ea"/>
                <a:sym typeface="+mn-lt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4399461" y="3165456"/>
            <a:ext cx="880665" cy="1942688"/>
            <a:chOff x="3210367" y="1890660"/>
            <a:chExt cx="660499" cy="1457016"/>
          </a:xfrm>
        </p:grpSpPr>
        <p:sp>
          <p:nvSpPr>
            <p:cNvPr id="70" name="Freeform: Shape 5"/>
            <p:cNvSpPr/>
            <p:nvPr/>
          </p:nvSpPr>
          <p:spPr>
            <a:xfrm>
              <a:off x="3210367" y="1890660"/>
              <a:ext cx="660499" cy="1457016"/>
            </a:xfrm>
            <a:custGeom>
              <a:avLst/>
              <a:gdLst>
                <a:gd name="connsiteX0" fmla="*/ 74673 w 880665"/>
                <a:gd name="connsiteY0" fmla="*/ 0 h 1942688"/>
                <a:gd name="connsiteX1" fmla="*/ 112520 w 880665"/>
                <a:gd name="connsiteY1" fmla="*/ 53970 h 1942688"/>
                <a:gd name="connsiteX2" fmla="*/ 880665 w 880665"/>
                <a:gd name="connsiteY2" fmla="*/ 837255 h 1942688"/>
                <a:gd name="connsiteX3" fmla="*/ 699327 w 880665"/>
                <a:gd name="connsiteY3" fmla="*/ 1942688 h 1942688"/>
                <a:gd name="connsiteX4" fmla="*/ 660677 w 880665"/>
                <a:gd name="connsiteY4" fmla="*/ 1913786 h 1942688"/>
                <a:gd name="connsiteX5" fmla="*/ 0 w 880665"/>
                <a:gd name="connsiteY5" fmla="*/ 512850 h 1942688"/>
                <a:gd name="connsiteX6" fmla="*/ 36885 w 880665"/>
                <a:gd name="connsiteY6" fmla="*/ 146962 h 1942688"/>
                <a:gd name="connsiteX7" fmla="*/ 74673 w 880665"/>
                <a:gd name="connsiteY7" fmla="*/ 0 h 194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0665" h="1942688">
                  <a:moveTo>
                    <a:pt x="74673" y="0"/>
                  </a:moveTo>
                  <a:lnTo>
                    <a:pt x="112520" y="53970"/>
                  </a:lnTo>
                  <a:lnTo>
                    <a:pt x="880665" y="837255"/>
                  </a:lnTo>
                  <a:lnTo>
                    <a:pt x="699327" y="1942688"/>
                  </a:lnTo>
                  <a:lnTo>
                    <a:pt x="660677" y="1913786"/>
                  </a:lnTo>
                  <a:cubicBezTo>
                    <a:pt x="257185" y="1580795"/>
                    <a:pt x="0" y="1076857"/>
                    <a:pt x="0" y="512850"/>
                  </a:cubicBezTo>
                  <a:cubicBezTo>
                    <a:pt x="0" y="387515"/>
                    <a:pt x="12701" y="265147"/>
                    <a:pt x="36885" y="146962"/>
                  </a:cubicBezTo>
                  <a:lnTo>
                    <a:pt x="746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2400">
                <a:cs typeface="+mn-ea"/>
                <a:sym typeface="+mn-lt"/>
              </a:endParaRPr>
            </a:p>
          </p:txBody>
        </p:sp>
        <p:sp>
          <p:nvSpPr>
            <p:cNvPr id="71" name="Freeform: Shape 26"/>
            <p:cNvSpPr>
              <a:spLocks noChangeAspect="1"/>
            </p:cNvSpPr>
            <p:nvPr/>
          </p:nvSpPr>
          <p:spPr bwMode="auto">
            <a:xfrm>
              <a:off x="3463437" y="2479350"/>
              <a:ext cx="158202" cy="212247"/>
            </a:xfrm>
            <a:custGeom>
              <a:avLst/>
              <a:gdLst>
                <a:gd name="T0" fmla="*/ 0 w 1224"/>
                <a:gd name="T1" fmla="*/ 0 h 1643"/>
                <a:gd name="T2" fmla="*/ 0 w 1224"/>
                <a:gd name="T3" fmla="*/ 1643 h 1643"/>
                <a:gd name="T4" fmla="*/ 1224 w 1224"/>
                <a:gd name="T5" fmla="*/ 1643 h 1643"/>
                <a:gd name="T6" fmla="*/ 1224 w 1224"/>
                <a:gd name="T7" fmla="*/ 0 h 1643"/>
                <a:gd name="T8" fmla="*/ 0 w 1224"/>
                <a:gd name="T9" fmla="*/ 0 h 1643"/>
                <a:gd name="T10" fmla="*/ 1126 w 1224"/>
                <a:gd name="T11" fmla="*/ 1515 h 1643"/>
                <a:gd name="T12" fmla="*/ 98 w 1224"/>
                <a:gd name="T13" fmla="*/ 1515 h 1643"/>
                <a:gd name="T14" fmla="*/ 98 w 1224"/>
                <a:gd name="T15" fmla="*/ 935 h 1643"/>
                <a:gd name="T16" fmla="*/ 1126 w 1224"/>
                <a:gd name="T17" fmla="*/ 935 h 1643"/>
                <a:gd name="T18" fmla="*/ 1126 w 1224"/>
                <a:gd name="T19" fmla="*/ 1515 h 1643"/>
                <a:gd name="T20" fmla="*/ 1126 w 1224"/>
                <a:gd name="T21" fmla="*/ 838 h 1643"/>
                <a:gd name="T22" fmla="*/ 98 w 1224"/>
                <a:gd name="T23" fmla="*/ 838 h 1643"/>
                <a:gd name="T24" fmla="*/ 98 w 1224"/>
                <a:gd name="T25" fmla="*/ 258 h 1643"/>
                <a:gd name="T26" fmla="*/ 1126 w 1224"/>
                <a:gd name="T27" fmla="*/ 258 h 1643"/>
                <a:gd name="T28" fmla="*/ 1126 w 1224"/>
                <a:gd name="T29" fmla="*/ 838 h 1643"/>
                <a:gd name="T30" fmla="*/ 1113 w 1224"/>
                <a:gd name="T31" fmla="*/ 164 h 1643"/>
                <a:gd name="T32" fmla="*/ 1080 w 1224"/>
                <a:gd name="T33" fmla="*/ 178 h 1643"/>
                <a:gd name="T34" fmla="*/ 1045 w 1224"/>
                <a:gd name="T35" fmla="*/ 164 h 1643"/>
                <a:gd name="T36" fmla="*/ 1031 w 1224"/>
                <a:gd name="T37" fmla="*/ 129 h 1643"/>
                <a:gd name="T38" fmla="*/ 1045 w 1224"/>
                <a:gd name="T39" fmla="*/ 96 h 1643"/>
                <a:gd name="T40" fmla="*/ 1080 w 1224"/>
                <a:gd name="T41" fmla="*/ 82 h 1643"/>
                <a:gd name="T42" fmla="*/ 1113 w 1224"/>
                <a:gd name="T43" fmla="*/ 96 h 1643"/>
                <a:gd name="T44" fmla="*/ 1126 w 1224"/>
                <a:gd name="T45" fmla="*/ 129 h 1643"/>
                <a:gd name="T46" fmla="*/ 1113 w 1224"/>
                <a:gd name="T47" fmla="*/ 164 h 1643"/>
                <a:gd name="T48" fmla="*/ 1063 w 1224"/>
                <a:gd name="T49" fmla="*/ 323 h 1643"/>
                <a:gd name="T50" fmla="*/ 161 w 1224"/>
                <a:gd name="T51" fmla="*/ 323 h 1643"/>
                <a:gd name="T52" fmla="*/ 161 w 1224"/>
                <a:gd name="T53" fmla="*/ 775 h 1643"/>
                <a:gd name="T54" fmla="*/ 1063 w 1224"/>
                <a:gd name="T55" fmla="*/ 775 h 1643"/>
                <a:gd name="T56" fmla="*/ 1063 w 1224"/>
                <a:gd name="T57" fmla="*/ 323 h 1643"/>
                <a:gd name="T58" fmla="*/ 773 w 1224"/>
                <a:gd name="T59" fmla="*/ 581 h 1643"/>
                <a:gd name="T60" fmla="*/ 763 w 1224"/>
                <a:gd name="T61" fmla="*/ 604 h 1643"/>
                <a:gd name="T62" fmla="*/ 740 w 1224"/>
                <a:gd name="T63" fmla="*/ 614 h 1643"/>
                <a:gd name="T64" fmla="*/ 484 w 1224"/>
                <a:gd name="T65" fmla="*/ 614 h 1643"/>
                <a:gd name="T66" fmla="*/ 461 w 1224"/>
                <a:gd name="T67" fmla="*/ 604 h 1643"/>
                <a:gd name="T68" fmla="*/ 451 w 1224"/>
                <a:gd name="T69" fmla="*/ 581 h 1643"/>
                <a:gd name="T70" fmla="*/ 451 w 1224"/>
                <a:gd name="T71" fmla="*/ 451 h 1643"/>
                <a:gd name="T72" fmla="*/ 461 w 1224"/>
                <a:gd name="T73" fmla="*/ 428 h 1643"/>
                <a:gd name="T74" fmla="*/ 484 w 1224"/>
                <a:gd name="T75" fmla="*/ 419 h 1643"/>
                <a:gd name="T76" fmla="*/ 740 w 1224"/>
                <a:gd name="T77" fmla="*/ 419 h 1643"/>
                <a:gd name="T78" fmla="*/ 763 w 1224"/>
                <a:gd name="T79" fmla="*/ 428 h 1643"/>
                <a:gd name="T80" fmla="*/ 773 w 1224"/>
                <a:gd name="T81" fmla="*/ 451 h 1643"/>
                <a:gd name="T82" fmla="*/ 773 w 1224"/>
                <a:gd name="T83" fmla="*/ 581 h 1643"/>
                <a:gd name="T84" fmla="*/ 1063 w 1224"/>
                <a:gd name="T85" fmla="*/ 1000 h 1643"/>
                <a:gd name="T86" fmla="*/ 161 w 1224"/>
                <a:gd name="T87" fmla="*/ 1000 h 1643"/>
                <a:gd name="T88" fmla="*/ 161 w 1224"/>
                <a:gd name="T89" fmla="*/ 1450 h 1643"/>
                <a:gd name="T90" fmla="*/ 1063 w 1224"/>
                <a:gd name="T91" fmla="*/ 1450 h 1643"/>
                <a:gd name="T92" fmla="*/ 1063 w 1224"/>
                <a:gd name="T93" fmla="*/ 1000 h 1643"/>
                <a:gd name="T94" fmla="*/ 773 w 1224"/>
                <a:gd name="T95" fmla="*/ 1257 h 1643"/>
                <a:gd name="T96" fmla="*/ 763 w 1224"/>
                <a:gd name="T97" fmla="*/ 1279 h 1643"/>
                <a:gd name="T98" fmla="*/ 740 w 1224"/>
                <a:gd name="T99" fmla="*/ 1289 h 1643"/>
                <a:gd name="T100" fmla="*/ 484 w 1224"/>
                <a:gd name="T101" fmla="*/ 1289 h 1643"/>
                <a:gd name="T102" fmla="*/ 461 w 1224"/>
                <a:gd name="T103" fmla="*/ 1279 h 1643"/>
                <a:gd name="T104" fmla="*/ 451 w 1224"/>
                <a:gd name="T105" fmla="*/ 1257 h 1643"/>
                <a:gd name="T106" fmla="*/ 451 w 1224"/>
                <a:gd name="T107" fmla="*/ 1128 h 1643"/>
                <a:gd name="T108" fmla="*/ 461 w 1224"/>
                <a:gd name="T109" fmla="*/ 1105 h 1643"/>
                <a:gd name="T110" fmla="*/ 484 w 1224"/>
                <a:gd name="T111" fmla="*/ 1096 h 1643"/>
                <a:gd name="T112" fmla="*/ 740 w 1224"/>
                <a:gd name="T113" fmla="*/ 1096 h 1643"/>
                <a:gd name="T114" fmla="*/ 763 w 1224"/>
                <a:gd name="T115" fmla="*/ 1105 h 1643"/>
                <a:gd name="T116" fmla="*/ 773 w 1224"/>
                <a:gd name="T117" fmla="*/ 1128 h 1643"/>
                <a:gd name="T118" fmla="*/ 773 w 1224"/>
                <a:gd name="T119" fmla="*/ 1257 h 1643"/>
                <a:gd name="T120" fmla="*/ 773 w 1224"/>
                <a:gd name="T121" fmla="*/ 1257 h 1643"/>
                <a:gd name="T122" fmla="*/ 773 w 1224"/>
                <a:gd name="T123" fmla="*/ 1257 h 1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24" h="1643">
                  <a:moveTo>
                    <a:pt x="0" y="0"/>
                  </a:moveTo>
                  <a:cubicBezTo>
                    <a:pt x="0" y="1643"/>
                    <a:pt x="0" y="1643"/>
                    <a:pt x="0" y="1643"/>
                  </a:cubicBezTo>
                  <a:cubicBezTo>
                    <a:pt x="1224" y="1643"/>
                    <a:pt x="1224" y="1643"/>
                    <a:pt x="1224" y="1643"/>
                  </a:cubicBezTo>
                  <a:cubicBezTo>
                    <a:pt x="1224" y="0"/>
                    <a:pt x="1224" y="0"/>
                    <a:pt x="1224" y="0"/>
                  </a:cubicBezTo>
                  <a:lnTo>
                    <a:pt x="0" y="0"/>
                  </a:lnTo>
                  <a:close/>
                  <a:moveTo>
                    <a:pt x="1126" y="1515"/>
                  </a:moveTo>
                  <a:cubicBezTo>
                    <a:pt x="98" y="1515"/>
                    <a:pt x="98" y="1515"/>
                    <a:pt x="98" y="1515"/>
                  </a:cubicBezTo>
                  <a:cubicBezTo>
                    <a:pt x="98" y="935"/>
                    <a:pt x="98" y="935"/>
                    <a:pt x="98" y="935"/>
                  </a:cubicBezTo>
                  <a:cubicBezTo>
                    <a:pt x="1126" y="935"/>
                    <a:pt x="1126" y="935"/>
                    <a:pt x="1126" y="935"/>
                  </a:cubicBezTo>
                  <a:lnTo>
                    <a:pt x="1126" y="1515"/>
                  </a:lnTo>
                  <a:close/>
                  <a:moveTo>
                    <a:pt x="1126" y="838"/>
                  </a:moveTo>
                  <a:cubicBezTo>
                    <a:pt x="98" y="838"/>
                    <a:pt x="98" y="838"/>
                    <a:pt x="98" y="838"/>
                  </a:cubicBezTo>
                  <a:cubicBezTo>
                    <a:pt x="98" y="258"/>
                    <a:pt x="98" y="258"/>
                    <a:pt x="98" y="258"/>
                  </a:cubicBezTo>
                  <a:cubicBezTo>
                    <a:pt x="1126" y="258"/>
                    <a:pt x="1126" y="258"/>
                    <a:pt x="1126" y="258"/>
                  </a:cubicBezTo>
                  <a:lnTo>
                    <a:pt x="1126" y="838"/>
                  </a:lnTo>
                  <a:close/>
                  <a:moveTo>
                    <a:pt x="1113" y="164"/>
                  </a:moveTo>
                  <a:cubicBezTo>
                    <a:pt x="1104" y="173"/>
                    <a:pt x="1093" y="178"/>
                    <a:pt x="1080" y="178"/>
                  </a:cubicBezTo>
                  <a:cubicBezTo>
                    <a:pt x="1066" y="178"/>
                    <a:pt x="1055" y="173"/>
                    <a:pt x="1045" y="164"/>
                  </a:cubicBezTo>
                  <a:cubicBezTo>
                    <a:pt x="1036" y="154"/>
                    <a:pt x="1031" y="142"/>
                    <a:pt x="1031" y="129"/>
                  </a:cubicBezTo>
                  <a:cubicBezTo>
                    <a:pt x="1031" y="116"/>
                    <a:pt x="1036" y="105"/>
                    <a:pt x="1045" y="96"/>
                  </a:cubicBezTo>
                  <a:cubicBezTo>
                    <a:pt x="1055" y="87"/>
                    <a:pt x="1066" y="82"/>
                    <a:pt x="1080" y="82"/>
                  </a:cubicBezTo>
                  <a:cubicBezTo>
                    <a:pt x="1093" y="82"/>
                    <a:pt x="1104" y="87"/>
                    <a:pt x="1113" y="96"/>
                  </a:cubicBezTo>
                  <a:cubicBezTo>
                    <a:pt x="1122" y="105"/>
                    <a:pt x="1126" y="116"/>
                    <a:pt x="1126" y="129"/>
                  </a:cubicBezTo>
                  <a:cubicBezTo>
                    <a:pt x="1126" y="142"/>
                    <a:pt x="1122" y="154"/>
                    <a:pt x="1113" y="164"/>
                  </a:cubicBezTo>
                  <a:close/>
                  <a:moveTo>
                    <a:pt x="1063" y="323"/>
                  </a:moveTo>
                  <a:cubicBezTo>
                    <a:pt x="161" y="323"/>
                    <a:pt x="161" y="323"/>
                    <a:pt x="161" y="323"/>
                  </a:cubicBezTo>
                  <a:cubicBezTo>
                    <a:pt x="161" y="775"/>
                    <a:pt x="161" y="775"/>
                    <a:pt x="161" y="775"/>
                  </a:cubicBezTo>
                  <a:cubicBezTo>
                    <a:pt x="1063" y="775"/>
                    <a:pt x="1063" y="775"/>
                    <a:pt x="1063" y="775"/>
                  </a:cubicBezTo>
                  <a:lnTo>
                    <a:pt x="1063" y="323"/>
                  </a:lnTo>
                  <a:close/>
                  <a:moveTo>
                    <a:pt x="773" y="581"/>
                  </a:moveTo>
                  <a:cubicBezTo>
                    <a:pt x="773" y="590"/>
                    <a:pt x="769" y="598"/>
                    <a:pt x="763" y="604"/>
                  </a:cubicBezTo>
                  <a:cubicBezTo>
                    <a:pt x="757" y="611"/>
                    <a:pt x="749" y="614"/>
                    <a:pt x="740" y="614"/>
                  </a:cubicBezTo>
                  <a:cubicBezTo>
                    <a:pt x="484" y="614"/>
                    <a:pt x="484" y="614"/>
                    <a:pt x="484" y="614"/>
                  </a:cubicBezTo>
                  <a:cubicBezTo>
                    <a:pt x="475" y="614"/>
                    <a:pt x="467" y="611"/>
                    <a:pt x="461" y="604"/>
                  </a:cubicBezTo>
                  <a:cubicBezTo>
                    <a:pt x="455" y="598"/>
                    <a:pt x="451" y="590"/>
                    <a:pt x="451" y="581"/>
                  </a:cubicBezTo>
                  <a:cubicBezTo>
                    <a:pt x="451" y="451"/>
                    <a:pt x="451" y="451"/>
                    <a:pt x="451" y="451"/>
                  </a:cubicBezTo>
                  <a:cubicBezTo>
                    <a:pt x="451" y="442"/>
                    <a:pt x="455" y="435"/>
                    <a:pt x="461" y="428"/>
                  </a:cubicBezTo>
                  <a:cubicBezTo>
                    <a:pt x="467" y="422"/>
                    <a:pt x="475" y="419"/>
                    <a:pt x="484" y="419"/>
                  </a:cubicBezTo>
                  <a:cubicBezTo>
                    <a:pt x="740" y="419"/>
                    <a:pt x="740" y="419"/>
                    <a:pt x="740" y="419"/>
                  </a:cubicBezTo>
                  <a:cubicBezTo>
                    <a:pt x="749" y="419"/>
                    <a:pt x="757" y="422"/>
                    <a:pt x="763" y="428"/>
                  </a:cubicBezTo>
                  <a:cubicBezTo>
                    <a:pt x="769" y="435"/>
                    <a:pt x="773" y="442"/>
                    <a:pt x="773" y="451"/>
                  </a:cubicBezTo>
                  <a:lnTo>
                    <a:pt x="773" y="581"/>
                  </a:lnTo>
                  <a:close/>
                  <a:moveTo>
                    <a:pt x="1063" y="1000"/>
                  </a:moveTo>
                  <a:cubicBezTo>
                    <a:pt x="161" y="1000"/>
                    <a:pt x="161" y="1000"/>
                    <a:pt x="161" y="1000"/>
                  </a:cubicBezTo>
                  <a:cubicBezTo>
                    <a:pt x="161" y="1450"/>
                    <a:pt x="161" y="1450"/>
                    <a:pt x="161" y="1450"/>
                  </a:cubicBezTo>
                  <a:cubicBezTo>
                    <a:pt x="1063" y="1450"/>
                    <a:pt x="1063" y="1450"/>
                    <a:pt x="1063" y="1450"/>
                  </a:cubicBezTo>
                  <a:lnTo>
                    <a:pt x="1063" y="1000"/>
                  </a:lnTo>
                  <a:close/>
                  <a:moveTo>
                    <a:pt x="773" y="1257"/>
                  </a:moveTo>
                  <a:cubicBezTo>
                    <a:pt x="773" y="1265"/>
                    <a:pt x="769" y="1273"/>
                    <a:pt x="763" y="1279"/>
                  </a:cubicBezTo>
                  <a:cubicBezTo>
                    <a:pt x="757" y="1286"/>
                    <a:pt x="749" y="1289"/>
                    <a:pt x="740" y="1289"/>
                  </a:cubicBezTo>
                  <a:cubicBezTo>
                    <a:pt x="484" y="1289"/>
                    <a:pt x="484" y="1289"/>
                    <a:pt x="484" y="1289"/>
                  </a:cubicBezTo>
                  <a:cubicBezTo>
                    <a:pt x="475" y="1289"/>
                    <a:pt x="467" y="1286"/>
                    <a:pt x="461" y="1279"/>
                  </a:cubicBezTo>
                  <a:cubicBezTo>
                    <a:pt x="455" y="1273"/>
                    <a:pt x="451" y="1265"/>
                    <a:pt x="451" y="1257"/>
                  </a:cubicBezTo>
                  <a:cubicBezTo>
                    <a:pt x="451" y="1128"/>
                    <a:pt x="451" y="1128"/>
                    <a:pt x="451" y="1128"/>
                  </a:cubicBezTo>
                  <a:cubicBezTo>
                    <a:pt x="451" y="1119"/>
                    <a:pt x="455" y="1112"/>
                    <a:pt x="461" y="1105"/>
                  </a:cubicBezTo>
                  <a:cubicBezTo>
                    <a:pt x="467" y="1099"/>
                    <a:pt x="475" y="1096"/>
                    <a:pt x="484" y="1096"/>
                  </a:cubicBezTo>
                  <a:cubicBezTo>
                    <a:pt x="740" y="1096"/>
                    <a:pt x="740" y="1096"/>
                    <a:pt x="740" y="1096"/>
                  </a:cubicBezTo>
                  <a:cubicBezTo>
                    <a:pt x="749" y="1096"/>
                    <a:pt x="757" y="1099"/>
                    <a:pt x="763" y="1105"/>
                  </a:cubicBezTo>
                  <a:cubicBezTo>
                    <a:pt x="769" y="1112"/>
                    <a:pt x="773" y="1119"/>
                    <a:pt x="773" y="1128"/>
                  </a:cubicBezTo>
                  <a:lnTo>
                    <a:pt x="773" y="1257"/>
                  </a:lnTo>
                  <a:close/>
                  <a:moveTo>
                    <a:pt x="773" y="1257"/>
                  </a:moveTo>
                  <a:cubicBezTo>
                    <a:pt x="773" y="1257"/>
                    <a:pt x="773" y="1257"/>
                    <a:pt x="773" y="125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pPr algn="ctr"/>
              <a:endParaRPr sz="2400">
                <a:cs typeface="+mn-ea"/>
                <a:sym typeface="+mn-lt"/>
              </a:endParaRPr>
            </a:p>
          </p:txBody>
        </p:sp>
      </p:grpSp>
      <p:sp>
        <p:nvSpPr>
          <p:cNvPr id="72" name="TextBox 36"/>
          <p:cNvSpPr txBox="1"/>
          <p:nvPr/>
        </p:nvSpPr>
        <p:spPr>
          <a:xfrm>
            <a:off x="5660597" y="3702561"/>
            <a:ext cx="1929551" cy="477631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3600" b="1" dirty="0" smtClean="0">
                <a:latin typeface="华文新魏" pitchFamily="2" charset="-122"/>
                <a:ea typeface="华文新魏" pitchFamily="2" charset="-122"/>
                <a:cs typeface="+mn-ea"/>
                <a:sym typeface="+mn-lt"/>
              </a:rPr>
              <a:t>优点</a:t>
            </a:r>
            <a:endParaRPr lang="zh-CN" altLang="en-US" sz="3600" b="1" dirty="0">
              <a:latin typeface="华文新魏" pitchFamily="2" charset="-122"/>
              <a:ea typeface="华文新魏" pitchFamily="2" charset="-122"/>
              <a:cs typeface="+mn-ea"/>
              <a:sym typeface="+mn-lt"/>
            </a:endParaRPr>
          </a:p>
        </p:txBody>
      </p:sp>
      <p:sp>
        <p:nvSpPr>
          <p:cNvPr id="73" name="išľíďè"/>
          <p:cNvSpPr/>
          <p:nvPr/>
        </p:nvSpPr>
        <p:spPr bwMode="auto">
          <a:xfrm>
            <a:off x="1421730" y="2552384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74" name="iSlíďè"/>
          <p:cNvSpPr txBox="1"/>
          <p:nvPr/>
        </p:nvSpPr>
        <p:spPr bwMode="auto">
          <a:xfrm>
            <a:off x="1862821" y="2218012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75" name="išľíďè"/>
          <p:cNvSpPr/>
          <p:nvPr/>
        </p:nvSpPr>
        <p:spPr bwMode="auto">
          <a:xfrm>
            <a:off x="1421730" y="4351451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77" name="išľíďè"/>
          <p:cNvSpPr/>
          <p:nvPr/>
        </p:nvSpPr>
        <p:spPr bwMode="auto">
          <a:xfrm>
            <a:off x="8476713" y="2548882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78" name="iSlíďè"/>
          <p:cNvSpPr txBox="1"/>
          <p:nvPr/>
        </p:nvSpPr>
        <p:spPr bwMode="auto">
          <a:xfrm>
            <a:off x="8917804" y="2214510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79" name="išľíďè"/>
          <p:cNvSpPr/>
          <p:nvPr/>
        </p:nvSpPr>
        <p:spPr bwMode="auto">
          <a:xfrm>
            <a:off x="8476713" y="4347949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80" name="iSlíďè"/>
          <p:cNvSpPr txBox="1"/>
          <p:nvPr/>
        </p:nvSpPr>
        <p:spPr bwMode="auto">
          <a:xfrm>
            <a:off x="8917804" y="4013577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27" name="文本框 5"/>
          <p:cNvSpPr txBox="1"/>
          <p:nvPr/>
        </p:nvSpPr>
        <p:spPr>
          <a:xfrm>
            <a:off x="1019685" y="225375"/>
            <a:ext cx="3675415" cy="6451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3600" b="1" kern="0" dirty="0">
                <a:solidFill>
                  <a:srgbClr val="46537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优点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42266" y="1911496"/>
            <a:ext cx="2343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幼圆" pitchFamily="49" charset="-122"/>
                <a:ea typeface="幼圆" pitchFamily="49" charset="-122"/>
              </a:rPr>
              <a:t>丰富的系统资源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27449" y="2033346"/>
            <a:ext cx="2003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幼圆" pitchFamily="49" charset="-122"/>
                <a:ea typeface="幼圆" pitchFamily="49" charset="-122"/>
              </a:rPr>
              <a:t>详细的学习资源</a:t>
            </a:r>
            <a:endParaRPr lang="zh-CN" altLang="en-US" b="1" dirty="0">
              <a:latin typeface="幼圆" pitchFamily="49" charset="-122"/>
              <a:ea typeface="幼圆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91307" y="5662979"/>
            <a:ext cx="2168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幼圆" pitchFamily="49" charset="-122"/>
                <a:ea typeface="幼圆" pitchFamily="49" charset="-122"/>
              </a:rPr>
              <a:t>完善的培训制度</a:t>
            </a:r>
            <a:endParaRPr lang="zh-CN" altLang="en-US" b="1" dirty="0">
              <a:latin typeface="幼圆" pitchFamily="49" charset="-122"/>
              <a:ea typeface="幼圆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30482" y="4189175"/>
            <a:ext cx="2697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幼圆" pitchFamily="49" charset="-122"/>
                <a:ea typeface="幼圆" pitchFamily="49" charset="-122"/>
              </a:rPr>
              <a:t>一加一大于二</a:t>
            </a:r>
            <a:endParaRPr lang="zh-CN" altLang="en-US" b="1" dirty="0">
              <a:latin typeface="幼圆" pitchFamily="49" charset="-122"/>
              <a:ea typeface="幼圆" pitchFamily="49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789025" y="3644245"/>
            <a:ext cx="1610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幼圆" pitchFamily="49" charset="-122"/>
                <a:ea typeface="幼圆" pitchFamily="49" charset="-122"/>
              </a:rPr>
              <a:t>具有发展潜力</a:t>
            </a:r>
            <a:endParaRPr lang="zh-CN" altLang="en-US" b="1" dirty="0">
              <a:latin typeface="幼圆" pitchFamily="49" charset="-122"/>
              <a:ea typeface="幼圆" pitchFamily="49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72" grpId="0"/>
      <p:bldP spid="73" grpId="0"/>
      <p:bldP spid="74" grpId="0"/>
      <p:bldP spid="75" grpId="0"/>
      <p:bldP spid="77" grpId="0"/>
      <p:bldP spid="78" grpId="0"/>
      <p:bldP spid="79" grpId="0"/>
      <p:bldP spid="80" grpId="0"/>
      <p:bldP spid="5" grpId="0"/>
      <p:bldP spid="6" grpId="0"/>
      <p:bldP spid="8" grpId="0"/>
      <p:bldP spid="9" grpId="0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_组合 1"/>
          <p:cNvGrpSpPr/>
          <p:nvPr>
            <p:custDataLst>
              <p:tags r:id="rId1"/>
            </p:custDataLst>
          </p:nvPr>
        </p:nvGrpSpPr>
        <p:grpSpPr>
          <a:xfrm>
            <a:off x="1902427" y="1608053"/>
            <a:ext cx="2171558" cy="2525153"/>
            <a:chOff x="1191022" y="1520790"/>
            <a:chExt cx="2171558" cy="2525153"/>
          </a:xfrm>
        </p:grpSpPr>
        <p:grpSp>
          <p:nvGrpSpPr>
            <p:cNvPr id="18" name="Group 2"/>
            <p:cNvGrpSpPr/>
            <p:nvPr/>
          </p:nvGrpSpPr>
          <p:grpSpPr>
            <a:xfrm>
              <a:off x="1191022" y="1520790"/>
              <a:ext cx="2035430" cy="2466089"/>
              <a:chOff x="1481150" y="1883451"/>
              <a:chExt cx="2035430" cy="2466089"/>
            </a:xfrm>
          </p:grpSpPr>
          <p:sp>
            <p:nvSpPr>
              <p:cNvPr id="47" name="Freeform: Shape 31"/>
              <p:cNvSpPr/>
              <p:nvPr/>
            </p:nvSpPr>
            <p:spPr bwMode="auto">
              <a:xfrm>
                <a:off x="1481150" y="2309577"/>
                <a:ext cx="2035430" cy="2039963"/>
              </a:xfrm>
              <a:custGeom>
                <a:avLst/>
                <a:gdLst>
                  <a:gd name="T0" fmla="*/ 173 w 567"/>
                  <a:gd name="T1" fmla="*/ 115 h 567"/>
                  <a:gd name="T2" fmla="*/ 129 w 567"/>
                  <a:gd name="T3" fmla="*/ 88 h 567"/>
                  <a:gd name="T4" fmla="*/ 129 w 567"/>
                  <a:gd name="T5" fmla="*/ 27 h 567"/>
                  <a:gd name="T6" fmla="*/ 169 w 567"/>
                  <a:gd name="T7" fmla="*/ 1 h 567"/>
                  <a:gd name="T8" fmla="*/ 394 w 567"/>
                  <a:gd name="T9" fmla="*/ 1 h 567"/>
                  <a:gd name="T10" fmla="*/ 437 w 567"/>
                  <a:gd name="T11" fmla="*/ 41 h 567"/>
                  <a:gd name="T12" fmla="*/ 437 w 567"/>
                  <a:gd name="T13" fmla="*/ 75 h 567"/>
                  <a:gd name="T14" fmla="*/ 395 w 567"/>
                  <a:gd name="T15" fmla="*/ 115 h 567"/>
                  <a:gd name="T16" fmla="*/ 390 w 567"/>
                  <a:gd name="T17" fmla="*/ 115 h 567"/>
                  <a:gd name="T18" fmla="*/ 389 w 567"/>
                  <a:gd name="T19" fmla="*/ 172 h 567"/>
                  <a:gd name="T20" fmla="*/ 399 w 567"/>
                  <a:gd name="T21" fmla="*/ 209 h 567"/>
                  <a:gd name="T22" fmla="*/ 555 w 567"/>
                  <a:gd name="T23" fmla="*/ 477 h 567"/>
                  <a:gd name="T24" fmla="*/ 565 w 567"/>
                  <a:gd name="T25" fmla="*/ 518 h 567"/>
                  <a:gd name="T26" fmla="*/ 515 w 567"/>
                  <a:gd name="T27" fmla="*/ 565 h 567"/>
                  <a:gd name="T28" fmla="*/ 493 w 567"/>
                  <a:gd name="T29" fmla="*/ 567 h 567"/>
                  <a:gd name="T30" fmla="*/ 65 w 567"/>
                  <a:gd name="T31" fmla="*/ 567 h 567"/>
                  <a:gd name="T32" fmla="*/ 45 w 567"/>
                  <a:gd name="T33" fmla="*/ 565 h 567"/>
                  <a:gd name="T34" fmla="*/ 9 w 567"/>
                  <a:gd name="T35" fmla="*/ 502 h 567"/>
                  <a:gd name="T36" fmla="*/ 20 w 567"/>
                  <a:gd name="T37" fmla="*/ 477 h 567"/>
                  <a:gd name="T38" fmla="*/ 168 w 567"/>
                  <a:gd name="T39" fmla="*/ 200 h 567"/>
                  <a:gd name="T40" fmla="*/ 173 w 567"/>
                  <a:gd name="T41" fmla="*/ 182 h 567"/>
                  <a:gd name="T42" fmla="*/ 173 w 567"/>
                  <a:gd name="T43" fmla="*/ 115 h 567"/>
                  <a:gd name="T44" fmla="*/ 197 w 567"/>
                  <a:gd name="T45" fmla="*/ 91 h 567"/>
                  <a:gd name="T46" fmla="*/ 196 w 567"/>
                  <a:gd name="T47" fmla="*/ 190 h 567"/>
                  <a:gd name="T48" fmla="*/ 193 w 567"/>
                  <a:gd name="T49" fmla="*/ 204 h 567"/>
                  <a:gd name="T50" fmla="*/ 43 w 567"/>
                  <a:gd name="T51" fmla="*/ 483 h 567"/>
                  <a:gd name="T52" fmla="*/ 34 w 567"/>
                  <a:gd name="T53" fmla="*/ 501 h 567"/>
                  <a:gd name="T54" fmla="*/ 63 w 567"/>
                  <a:gd name="T55" fmla="*/ 543 h 567"/>
                  <a:gd name="T56" fmla="*/ 500 w 567"/>
                  <a:gd name="T57" fmla="*/ 543 h 567"/>
                  <a:gd name="T58" fmla="*/ 517 w 567"/>
                  <a:gd name="T59" fmla="*/ 541 h 567"/>
                  <a:gd name="T60" fmla="*/ 532 w 567"/>
                  <a:gd name="T61" fmla="*/ 520 h 567"/>
                  <a:gd name="T62" fmla="*/ 522 w 567"/>
                  <a:gd name="T63" fmla="*/ 488 h 567"/>
                  <a:gd name="T64" fmla="*/ 369 w 567"/>
                  <a:gd name="T65" fmla="*/ 204 h 567"/>
                  <a:gd name="T66" fmla="*/ 366 w 567"/>
                  <a:gd name="T67" fmla="*/ 191 h 567"/>
                  <a:gd name="T68" fmla="*/ 366 w 567"/>
                  <a:gd name="T69" fmla="*/ 98 h 567"/>
                  <a:gd name="T70" fmla="*/ 366 w 567"/>
                  <a:gd name="T71" fmla="*/ 91 h 567"/>
                  <a:gd name="T72" fmla="*/ 380 w 567"/>
                  <a:gd name="T73" fmla="*/ 91 h 567"/>
                  <a:gd name="T74" fmla="*/ 393 w 567"/>
                  <a:gd name="T75" fmla="*/ 91 h 567"/>
                  <a:gd name="T76" fmla="*/ 414 w 567"/>
                  <a:gd name="T77" fmla="*/ 70 h 567"/>
                  <a:gd name="T78" fmla="*/ 414 w 567"/>
                  <a:gd name="T79" fmla="*/ 46 h 567"/>
                  <a:gd name="T80" fmla="*/ 393 w 567"/>
                  <a:gd name="T81" fmla="*/ 24 h 567"/>
                  <a:gd name="T82" fmla="*/ 170 w 567"/>
                  <a:gd name="T83" fmla="*/ 24 h 567"/>
                  <a:gd name="T84" fmla="*/ 148 w 567"/>
                  <a:gd name="T85" fmla="*/ 46 h 567"/>
                  <a:gd name="T86" fmla="*/ 148 w 567"/>
                  <a:gd name="T87" fmla="*/ 69 h 567"/>
                  <a:gd name="T88" fmla="*/ 170 w 567"/>
                  <a:gd name="T89" fmla="*/ 91 h 567"/>
                  <a:gd name="T90" fmla="*/ 197 w 567"/>
                  <a:gd name="T91" fmla="*/ 91 h 5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67" h="567">
                    <a:moveTo>
                      <a:pt x="173" y="115"/>
                    </a:moveTo>
                    <a:cubicBezTo>
                      <a:pt x="153" y="114"/>
                      <a:pt x="136" y="107"/>
                      <a:pt x="129" y="88"/>
                    </a:cubicBezTo>
                    <a:cubicBezTo>
                      <a:pt x="121" y="68"/>
                      <a:pt x="121" y="47"/>
                      <a:pt x="129" y="27"/>
                    </a:cubicBezTo>
                    <a:cubicBezTo>
                      <a:pt x="136" y="9"/>
                      <a:pt x="151" y="1"/>
                      <a:pt x="169" y="1"/>
                    </a:cubicBezTo>
                    <a:cubicBezTo>
                      <a:pt x="244" y="0"/>
                      <a:pt x="319" y="0"/>
                      <a:pt x="394" y="1"/>
                    </a:cubicBezTo>
                    <a:cubicBezTo>
                      <a:pt x="416" y="1"/>
                      <a:pt x="435" y="17"/>
                      <a:pt x="437" y="41"/>
                    </a:cubicBezTo>
                    <a:cubicBezTo>
                      <a:pt x="439" y="52"/>
                      <a:pt x="439" y="64"/>
                      <a:pt x="437" y="75"/>
                    </a:cubicBezTo>
                    <a:cubicBezTo>
                      <a:pt x="434" y="98"/>
                      <a:pt x="418" y="113"/>
                      <a:pt x="395" y="115"/>
                    </a:cubicBezTo>
                    <a:cubicBezTo>
                      <a:pt x="393" y="115"/>
                      <a:pt x="392" y="115"/>
                      <a:pt x="390" y="115"/>
                    </a:cubicBezTo>
                    <a:cubicBezTo>
                      <a:pt x="390" y="134"/>
                      <a:pt x="390" y="153"/>
                      <a:pt x="389" y="172"/>
                    </a:cubicBezTo>
                    <a:cubicBezTo>
                      <a:pt x="389" y="186"/>
                      <a:pt x="392" y="198"/>
                      <a:pt x="399" y="209"/>
                    </a:cubicBezTo>
                    <a:cubicBezTo>
                      <a:pt x="451" y="298"/>
                      <a:pt x="503" y="388"/>
                      <a:pt x="555" y="477"/>
                    </a:cubicBezTo>
                    <a:cubicBezTo>
                      <a:pt x="562" y="490"/>
                      <a:pt x="567" y="503"/>
                      <a:pt x="565" y="518"/>
                    </a:cubicBezTo>
                    <a:cubicBezTo>
                      <a:pt x="562" y="544"/>
                      <a:pt x="542" y="562"/>
                      <a:pt x="515" y="565"/>
                    </a:cubicBezTo>
                    <a:cubicBezTo>
                      <a:pt x="508" y="566"/>
                      <a:pt x="500" y="567"/>
                      <a:pt x="493" y="567"/>
                    </a:cubicBezTo>
                    <a:cubicBezTo>
                      <a:pt x="351" y="567"/>
                      <a:pt x="208" y="567"/>
                      <a:pt x="65" y="567"/>
                    </a:cubicBezTo>
                    <a:cubicBezTo>
                      <a:pt x="58" y="567"/>
                      <a:pt x="52" y="566"/>
                      <a:pt x="45" y="565"/>
                    </a:cubicBezTo>
                    <a:cubicBezTo>
                      <a:pt x="14" y="558"/>
                      <a:pt x="0" y="533"/>
                      <a:pt x="9" y="502"/>
                    </a:cubicBezTo>
                    <a:cubicBezTo>
                      <a:pt x="12" y="493"/>
                      <a:pt x="16" y="485"/>
                      <a:pt x="20" y="477"/>
                    </a:cubicBezTo>
                    <a:cubicBezTo>
                      <a:pt x="69" y="385"/>
                      <a:pt x="119" y="293"/>
                      <a:pt x="168" y="200"/>
                    </a:cubicBezTo>
                    <a:cubicBezTo>
                      <a:pt x="171" y="195"/>
                      <a:pt x="173" y="188"/>
                      <a:pt x="173" y="182"/>
                    </a:cubicBezTo>
                    <a:cubicBezTo>
                      <a:pt x="173" y="160"/>
                      <a:pt x="173" y="138"/>
                      <a:pt x="173" y="115"/>
                    </a:cubicBezTo>
                    <a:close/>
                    <a:moveTo>
                      <a:pt x="197" y="91"/>
                    </a:moveTo>
                    <a:cubicBezTo>
                      <a:pt x="197" y="125"/>
                      <a:pt x="197" y="157"/>
                      <a:pt x="196" y="190"/>
                    </a:cubicBezTo>
                    <a:cubicBezTo>
                      <a:pt x="196" y="195"/>
                      <a:pt x="195" y="200"/>
                      <a:pt x="193" y="204"/>
                    </a:cubicBezTo>
                    <a:cubicBezTo>
                      <a:pt x="143" y="297"/>
                      <a:pt x="93" y="390"/>
                      <a:pt x="43" y="483"/>
                    </a:cubicBezTo>
                    <a:cubicBezTo>
                      <a:pt x="40" y="489"/>
                      <a:pt x="37" y="495"/>
                      <a:pt x="34" y="501"/>
                    </a:cubicBezTo>
                    <a:cubicBezTo>
                      <a:pt x="23" y="528"/>
                      <a:pt x="33" y="543"/>
                      <a:pt x="63" y="543"/>
                    </a:cubicBezTo>
                    <a:cubicBezTo>
                      <a:pt x="209" y="543"/>
                      <a:pt x="355" y="543"/>
                      <a:pt x="500" y="543"/>
                    </a:cubicBezTo>
                    <a:cubicBezTo>
                      <a:pt x="506" y="543"/>
                      <a:pt x="511" y="542"/>
                      <a:pt x="517" y="541"/>
                    </a:cubicBezTo>
                    <a:cubicBezTo>
                      <a:pt x="527" y="538"/>
                      <a:pt x="533" y="531"/>
                      <a:pt x="532" y="520"/>
                    </a:cubicBezTo>
                    <a:cubicBezTo>
                      <a:pt x="530" y="509"/>
                      <a:pt x="527" y="498"/>
                      <a:pt x="522" y="488"/>
                    </a:cubicBezTo>
                    <a:cubicBezTo>
                      <a:pt x="471" y="393"/>
                      <a:pt x="420" y="299"/>
                      <a:pt x="369" y="204"/>
                    </a:cubicBezTo>
                    <a:cubicBezTo>
                      <a:pt x="367" y="200"/>
                      <a:pt x="366" y="196"/>
                      <a:pt x="366" y="191"/>
                    </a:cubicBezTo>
                    <a:cubicBezTo>
                      <a:pt x="366" y="160"/>
                      <a:pt x="366" y="129"/>
                      <a:pt x="366" y="98"/>
                    </a:cubicBezTo>
                    <a:cubicBezTo>
                      <a:pt x="366" y="96"/>
                      <a:pt x="366" y="93"/>
                      <a:pt x="366" y="91"/>
                    </a:cubicBezTo>
                    <a:cubicBezTo>
                      <a:pt x="371" y="91"/>
                      <a:pt x="375" y="91"/>
                      <a:pt x="380" y="91"/>
                    </a:cubicBezTo>
                    <a:cubicBezTo>
                      <a:pt x="384" y="91"/>
                      <a:pt x="389" y="91"/>
                      <a:pt x="393" y="91"/>
                    </a:cubicBezTo>
                    <a:cubicBezTo>
                      <a:pt x="405" y="91"/>
                      <a:pt x="414" y="82"/>
                      <a:pt x="414" y="70"/>
                    </a:cubicBezTo>
                    <a:cubicBezTo>
                      <a:pt x="414" y="62"/>
                      <a:pt x="414" y="54"/>
                      <a:pt x="414" y="46"/>
                    </a:cubicBezTo>
                    <a:cubicBezTo>
                      <a:pt x="414" y="33"/>
                      <a:pt x="405" y="24"/>
                      <a:pt x="393" y="24"/>
                    </a:cubicBezTo>
                    <a:cubicBezTo>
                      <a:pt x="318" y="24"/>
                      <a:pt x="244" y="24"/>
                      <a:pt x="170" y="24"/>
                    </a:cubicBezTo>
                    <a:cubicBezTo>
                      <a:pt x="157" y="24"/>
                      <a:pt x="148" y="33"/>
                      <a:pt x="148" y="46"/>
                    </a:cubicBezTo>
                    <a:cubicBezTo>
                      <a:pt x="148" y="54"/>
                      <a:pt x="148" y="61"/>
                      <a:pt x="148" y="69"/>
                    </a:cubicBezTo>
                    <a:cubicBezTo>
                      <a:pt x="148" y="82"/>
                      <a:pt x="157" y="91"/>
                      <a:pt x="170" y="91"/>
                    </a:cubicBezTo>
                    <a:cubicBezTo>
                      <a:pt x="179" y="91"/>
                      <a:pt x="187" y="91"/>
                      <a:pt x="197" y="9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8" name="Freeform: Shape 32"/>
              <p:cNvSpPr/>
              <p:nvPr/>
            </p:nvSpPr>
            <p:spPr bwMode="auto">
              <a:xfrm>
                <a:off x="2267669" y="2014915"/>
                <a:ext cx="199463" cy="199463"/>
              </a:xfrm>
              <a:custGeom>
                <a:avLst/>
                <a:gdLst>
                  <a:gd name="T0" fmla="*/ 0 w 56"/>
                  <a:gd name="T1" fmla="*/ 28 h 56"/>
                  <a:gd name="T2" fmla="*/ 28 w 56"/>
                  <a:gd name="T3" fmla="*/ 0 h 56"/>
                  <a:gd name="T4" fmla="*/ 56 w 56"/>
                  <a:gd name="T5" fmla="*/ 28 h 56"/>
                  <a:gd name="T6" fmla="*/ 28 w 56"/>
                  <a:gd name="T7" fmla="*/ 56 h 56"/>
                  <a:gd name="T8" fmla="*/ 0 w 56"/>
                  <a:gd name="T9" fmla="*/ 28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6">
                    <a:moveTo>
                      <a:pt x="0" y="28"/>
                    </a:moveTo>
                    <a:cubicBezTo>
                      <a:pt x="0" y="12"/>
                      <a:pt x="13" y="0"/>
                      <a:pt x="28" y="0"/>
                    </a:cubicBezTo>
                    <a:cubicBezTo>
                      <a:pt x="44" y="1"/>
                      <a:pt x="56" y="13"/>
                      <a:pt x="56" y="28"/>
                    </a:cubicBezTo>
                    <a:cubicBezTo>
                      <a:pt x="56" y="43"/>
                      <a:pt x="43" y="56"/>
                      <a:pt x="28" y="56"/>
                    </a:cubicBezTo>
                    <a:cubicBezTo>
                      <a:pt x="12" y="55"/>
                      <a:pt x="0" y="43"/>
                      <a:pt x="0" y="2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9" name="Freeform: Shape 33"/>
              <p:cNvSpPr/>
              <p:nvPr/>
            </p:nvSpPr>
            <p:spPr bwMode="auto">
              <a:xfrm>
                <a:off x="2521531" y="1883451"/>
                <a:ext cx="169998" cy="174531"/>
              </a:xfrm>
              <a:custGeom>
                <a:avLst/>
                <a:gdLst>
                  <a:gd name="T0" fmla="*/ 47 w 47"/>
                  <a:gd name="T1" fmla="*/ 24 h 48"/>
                  <a:gd name="T2" fmla="*/ 23 w 47"/>
                  <a:gd name="T3" fmla="*/ 47 h 48"/>
                  <a:gd name="T4" fmla="*/ 0 w 47"/>
                  <a:gd name="T5" fmla="*/ 24 h 48"/>
                  <a:gd name="T6" fmla="*/ 23 w 47"/>
                  <a:gd name="T7" fmla="*/ 0 h 48"/>
                  <a:gd name="T8" fmla="*/ 47 w 47"/>
                  <a:gd name="T9" fmla="*/ 2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48">
                    <a:moveTo>
                      <a:pt x="47" y="24"/>
                    </a:moveTo>
                    <a:cubicBezTo>
                      <a:pt x="47" y="37"/>
                      <a:pt x="36" y="48"/>
                      <a:pt x="23" y="47"/>
                    </a:cubicBezTo>
                    <a:cubicBezTo>
                      <a:pt x="10" y="47"/>
                      <a:pt x="0" y="37"/>
                      <a:pt x="0" y="24"/>
                    </a:cubicBezTo>
                    <a:cubicBezTo>
                      <a:pt x="0" y="10"/>
                      <a:pt x="10" y="0"/>
                      <a:pt x="23" y="0"/>
                    </a:cubicBezTo>
                    <a:cubicBezTo>
                      <a:pt x="37" y="0"/>
                      <a:pt x="47" y="11"/>
                      <a:pt x="47" y="2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0" name="Freeform: Shape 34"/>
              <p:cNvSpPr/>
              <p:nvPr/>
            </p:nvSpPr>
            <p:spPr bwMode="auto">
              <a:xfrm>
                <a:off x="1673812" y="3168629"/>
                <a:ext cx="1638771" cy="1006382"/>
              </a:xfrm>
              <a:custGeom>
                <a:avLst/>
                <a:gdLst>
                  <a:gd name="T0" fmla="*/ 303 w 456"/>
                  <a:gd name="T1" fmla="*/ 0 h 279"/>
                  <a:gd name="T2" fmla="*/ 456 w 456"/>
                  <a:gd name="T3" fmla="*/ 279 h 279"/>
                  <a:gd name="T4" fmla="*/ 0 w 456"/>
                  <a:gd name="T5" fmla="*/ 279 h 279"/>
                  <a:gd name="T6" fmla="*/ 7 w 456"/>
                  <a:gd name="T7" fmla="*/ 263 h 279"/>
                  <a:gd name="T8" fmla="*/ 107 w 456"/>
                  <a:gd name="T9" fmla="*/ 80 h 279"/>
                  <a:gd name="T10" fmla="*/ 118 w 456"/>
                  <a:gd name="T11" fmla="*/ 76 h 279"/>
                  <a:gd name="T12" fmla="*/ 179 w 456"/>
                  <a:gd name="T13" fmla="*/ 87 h 279"/>
                  <a:gd name="T14" fmla="*/ 219 w 456"/>
                  <a:gd name="T15" fmla="*/ 72 h 279"/>
                  <a:gd name="T16" fmla="*/ 242 w 456"/>
                  <a:gd name="T17" fmla="*/ 48 h 279"/>
                  <a:gd name="T18" fmla="*/ 294 w 456"/>
                  <a:gd name="T19" fmla="*/ 5 h 279"/>
                  <a:gd name="T20" fmla="*/ 303 w 456"/>
                  <a:gd name="T21" fmla="*/ 0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6" h="279">
                    <a:moveTo>
                      <a:pt x="303" y="0"/>
                    </a:moveTo>
                    <a:cubicBezTo>
                      <a:pt x="354" y="93"/>
                      <a:pt x="404" y="185"/>
                      <a:pt x="456" y="279"/>
                    </a:cubicBezTo>
                    <a:cubicBezTo>
                      <a:pt x="302" y="279"/>
                      <a:pt x="152" y="279"/>
                      <a:pt x="0" y="279"/>
                    </a:cubicBezTo>
                    <a:cubicBezTo>
                      <a:pt x="3" y="273"/>
                      <a:pt x="5" y="267"/>
                      <a:pt x="7" y="263"/>
                    </a:cubicBezTo>
                    <a:cubicBezTo>
                      <a:pt x="41" y="202"/>
                      <a:pt x="74" y="141"/>
                      <a:pt x="107" y="80"/>
                    </a:cubicBezTo>
                    <a:cubicBezTo>
                      <a:pt x="110" y="75"/>
                      <a:pt x="112" y="75"/>
                      <a:pt x="118" y="76"/>
                    </a:cubicBezTo>
                    <a:cubicBezTo>
                      <a:pt x="138" y="80"/>
                      <a:pt x="158" y="84"/>
                      <a:pt x="179" y="87"/>
                    </a:cubicBezTo>
                    <a:cubicBezTo>
                      <a:pt x="194" y="89"/>
                      <a:pt x="208" y="82"/>
                      <a:pt x="219" y="72"/>
                    </a:cubicBezTo>
                    <a:cubicBezTo>
                      <a:pt x="227" y="65"/>
                      <a:pt x="235" y="56"/>
                      <a:pt x="242" y="48"/>
                    </a:cubicBezTo>
                    <a:cubicBezTo>
                      <a:pt x="257" y="31"/>
                      <a:pt x="274" y="16"/>
                      <a:pt x="294" y="5"/>
                    </a:cubicBezTo>
                    <a:cubicBezTo>
                      <a:pt x="297" y="3"/>
                      <a:pt x="299" y="2"/>
                      <a:pt x="3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1" name="Freeform: Shape 35"/>
              <p:cNvSpPr/>
              <p:nvPr/>
            </p:nvSpPr>
            <p:spPr bwMode="auto">
              <a:xfrm>
                <a:off x="2324335" y="2499973"/>
                <a:ext cx="358127" cy="360394"/>
              </a:xfrm>
              <a:custGeom>
                <a:avLst/>
                <a:gdLst>
                  <a:gd name="T0" fmla="*/ 50 w 100"/>
                  <a:gd name="T1" fmla="*/ 99 h 100"/>
                  <a:gd name="T2" fmla="*/ 0 w 100"/>
                  <a:gd name="T3" fmla="*/ 50 h 100"/>
                  <a:gd name="T4" fmla="*/ 50 w 100"/>
                  <a:gd name="T5" fmla="*/ 0 h 100"/>
                  <a:gd name="T6" fmla="*/ 100 w 100"/>
                  <a:gd name="T7" fmla="*/ 50 h 100"/>
                  <a:gd name="T8" fmla="*/ 50 w 100"/>
                  <a:gd name="T9" fmla="*/ 99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100">
                    <a:moveTo>
                      <a:pt x="50" y="99"/>
                    </a:moveTo>
                    <a:cubicBezTo>
                      <a:pt x="22" y="99"/>
                      <a:pt x="1" y="78"/>
                      <a:pt x="0" y="50"/>
                    </a:cubicBezTo>
                    <a:cubicBezTo>
                      <a:pt x="0" y="22"/>
                      <a:pt x="22" y="0"/>
                      <a:pt x="50" y="0"/>
                    </a:cubicBezTo>
                    <a:cubicBezTo>
                      <a:pt x="78" y="0"/>
                      <a:pt x="100" y="22"/>
                      <a:pt x="100" y="50"/>
                    </a:cubicBezTo>
                    <a:cubicBezTo>
                      <a:pt x="100" y="78"/>
                      <a:pt x="78" y="100"/>
                      <a:pt x="50" y="9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52" name="Freeform: Shape 36"/>
              <p:cNvSpPr/>
              <p:nvPr/>
            </p:nvSpPr>
            <p:spPr bwMode="auto">
              <a:xfrm>
                <a:off x="2303935" y="2957832"/>
                <a:ext cx="258395" cy="253862"/>
              </a:xfrm>
              <a:custGeom>
                <a:avLst/>
                <a:gdLst>
                  <a:gd name="T0" fmla="*/ 72 w 72"/>
                  <a:gd name="T1" fmla="*/ 35 h 71"/>
                  <a:gd name="T2" fmla="*/ 36 w 72"/>
                  <a:gd name="T3" fmla="*/ 71 h 71"/>
                  <a:gd name="T4" fmla="*/ 0 w 72"/>
                  <a:gd name="T5" fmla="*/ 36 h 71"/>
                  <a:gd name="T6" fmla="*/ 37 w 72"/>
                  <a:gd name="T7" fmla="*/ 0 h 71"/>
                  <a:gd name="T8" fmla="*/ 72 w 72"/>
                  <a:gd name="T9" fmla="*/ 35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1">
                    <a:moveTo>
                      <a:pt x="72" y="35"/>
                    </a:moveTo>
                    <a:cubicBezTo>
                      <a:pt x="72" y="56"/>
                      <a:pt x="56" y="71"/>
                      <a:pt x="36" y="71"/>
                    </a:cubicBezTo>
                    <a:cubicBezTo>
                      <a:pt x="16" y="71"/>
                      <a:pt x="1" y="55"/>
                      <a:pt x="0" y="36"/>
                    </a:cubicBezTo>
                    <a:cubicBezTo>
                      <a:pt x="0" y="15"/>
                      <a:pt x="16" y="0"/>
                      <a:pt x="37" y="0"/>
                    </a:cubicBezTo>
                    <a:cubicBezTo>
                      <a:pt x="56" y="0"/>
                      <a:pt x="72" y="16"/>
                      <a:pt x="72" y="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22" name="Oval 6"/>
            <p:cNvSpPr/>
            <p:nvPr/>
          </p:nvSpPr>
          <p:spPr>
            <a:xfrm>
              <a:off x="2886326" y="3569689"/>
              <a:ext cx="476254" cy="476254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Freeform: Shape 10"/>
            <p:cNvSpPr/>
            <p:nvPr/>
          </p:nvSpPr>
          <p:spPr bwMode="auto">
            <a:xfrm>
              <a:off x="3004029" y="3704874"/>
              <a:ext cx="245104" cy="204959"/>
            </a:xfrm>
            <a:custGeom>
              <a:avLst/>
              <a:gdLst>
                <a:gd name="T0" fmla="*/ 99 w 400"/>
                <a:gd name="T1" fmla="*/ 60 h 334"/>
                <a:gd name="T2" fmla="*/ 30 w 400"/>
                <a:gd name="T3" fmla="*/ 203 h 334"/>
                <a:gd name="T4" fmla="*/ 276 w 400"/>
                <a:gd name="T5" fmla="*/ 92 h 334"/>
                <a:gd name="T6" fmla="*/ 5 w 400"/>
                <a:gd name="T7" fmla="*/ 308 h 334"/>
                <a:gd name="T8" fmla="*/ 34 w 400"/>
                <a:gd name="T9" fmla="*/ 321 h 334"/>
                <a:gd name="T10" fmla="*/ 79 w 400"/>
                <a:gd name="T11" fmla="*/ 250 h 334"/>
                <a:gd name="T12" fmla="*/ 233 w 400"/>
                <a:gd name="T13" fmla="*/ 248 h 334"/>
                <a:gd name="T14" fmla="*/ 379 w 400"/>
                <a:gd name="T15" fmla="*/ 58 h 334"/>
                <a:gd name="T16" fmla="*/ 99 w 400"/>
                <a:gd name="T17" fmla="*/ 6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334">
                  <a:moveTo>
                    <a:pt x="99" y="60"/>
                  </a:moveTo>
                  <a:cubicBezTo>
                    <a:pt x="23" y="104"/>
                    <a:pt x="27" y="177"/>
                    <a:pt x="30" y="203"/>
                  </a:cubicBezTo>
                  <a:cubicBezTo>
                    <a:pt x="128" y="86"/>
                    <a:pt x="276" y="92"/>
                    <a:pt x="276" y="92"/>
                  </a:cubicBezTo>
                  <a:cubicBezTo>
                    <a:pt x="276" y="92"/>
                    <a:pt x="67" y="164"/>
                    <a:pt x="5" y="308"/>
                  </a:cubicBezTo>
                  <a:cubicBezTo>
                    <a:pt x="0" y="319"/>
                    <a:pt x="28" y="334"/>
                    <a:pt x="34" y="321"/>
                  </a:cubicBezTo>
                  <a:cubicBezTo>
                    <a:pt x="53" y="281"/>
                    <a:pt x="79" y="250"/>
                    <a:pt x="79" y="250"/>
                  </a:cubicBezTo>
                  <a:cubicBezTo>
                    <a:pt x="118" y="265"/>
                    <a:pt x="185" y="282"/>
                    <a:pt x="233" y="248"/>
                  </a:cubicBezTo>
                  <a:cubicBezTo>
                    <a:pt x="296" y="204"/>
                    <a:pt x="289" y="106"/>
                    <a:pt x="379" y="58"/>
                  </a:cubicBezTo>
                  <a:cubicBezTo>
                    <a:pt x="400" y="47"/>
                    <a:pt x="203" y="0"/>
                    <a:pt x="99" y="6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54" name="_组合 53"/>
          <p:cNvGrpSpPr/>
          <p:nvPr>
            <p:custDataLst>
              <p:tags r:id="rId2"/>
            </p:custDataLst>
          </p:nvPr>
        </p:nvGrpSpPr>
        <p:grpSpPr>
          <a:xfrm>
            <a:off x="6772077" y="1474339"/>
            <a:ext cx="2179387" cy="2522757"/>
            <a:chOff x="6377139" y="1520788"/>
            <a:chExt cx="2179387" cy="2522757"/>
          </a:xfrm>
        </p:grpSpPr>
        <p:grpSp>
          <p:nvGrpSpPr>
            <p:cNvPr id="20" name="Group 4"/>
            <p:cNvGrpSpPr/>
            <p:nvPr/>
          </p:nvGrpSpPr>
          <p:grpSpPr>
            <a:xfrm>
              <a:off x="6377139" y="1520788"/>
              <a:ext cx="2035430" cy="2466091"/>
              <a:chOff x="6277331" y="1987716"/>
              <a:chExt cx="2035430" cy="2466091"/>
            </a:xfrm>
          </p:grpSpPr>
          <p:sp>
            <p:nvSpPr>
              <p:cNvPr id="35" name="Freeform: Shape 19"/>
              <p:cNvSpPr/>
              <p:nvPr/>
            </p:nvSpPr>
            <p:spPr bwMode="auto">
              <a:xfrm>
                <a:off x="6277331" y="2416109"/>
                <a:ext cx="2035430" cy="2037698"/>
              </a:xfrm>
              <a:custGeom>
                <a:avLst/>
                <a:gdLst>
                  <a:gd name="T0" fmla="*/ 173 w 567"/>
                  <a:gd name="T1" fmla="*/ 114 h 566"/>
                  <a:gd name="T2" fmla="*/ 129 w 567"/>
                  <a:gd name="T3" fmla="*/ 87 h 566"/>
                  <a:gd name="T4" fmla="*/ 129 w 567"/>
                  <a:gd name="T5" fmla="*/ 26 h 566"/>
                  <a:gd name="T6" fmla="*/ 169 w 567"/>
                  <a:gd name="T7" fmla="*/ 0 h 566"/>
                  <a:gd name="T8" fmla="*/ 394 w 567"/>
                  <a:gd name="T9" fmla="*/ 0 h 566"/>
                  <a:gd name="T10" fmla="*/ 437 w 567"/>
                  <a:gd name="T11" fmla="*/ 40 h 566"/>
                  <a:gd name="T12" fmla="*/ 437 w 567"/>
                  <a:gd name="T13" fmla="*/ 74 h 566"/>
                  <a:gd name="T14" fmla="*/ 395 w 567"/>
                  <a:gd name="T15" fmla="*/ 114 h 566"/>
                  <a:gd name="T16" fmla="*/ 390 w 567"/>
                  <a:gd name="T17" fmla="*/ 114 h 566"/>
                  <a:gd name="T18" fmla="*/ 389 w 567"/>
                  <a:gd name="T19" fmla="*/ 172 h 566"/>
                  <a:gd name="T20" fmla="*/ 399 w 567"/>
                  <a:gd name="T21" fmla="*/ 209 h 566"/>
                  <a:gd name="T22" fmla="*/ 555 w 567"/>
                  <a:gd name="T23" fmla="*/ 477 h 566"/>
                  <a:gd name="T24" fmla="*/ 565 w 567"/>
                  <a:gd name="T25" fmla="*/ 518 h 566"/>
                  <a:gd name="T26" fmla="*/ 515 w 567"/>
                  <a:gd name="T27" fmla="*/ 565 h 566"/>
                  <a:gd name="T28" fmla="*/ 493 w 567"/>
                  <a:gd name="T29" fmla="*/ 566 h 566"/>
                  <a:gd name="T30" fmla="*/ 65 w 567"/>
                  <a:gd name="T31" fmla="*/ 566 h 566"/>
                  <a:gd name="T32" fmla="*/ 45 w 567"/>
                  <a:gd name="T33" fmla="*/ 564 h 566"/>
                  <a:gd name="T34" fmla="*/ 9 w 567"/>
                  <a:gd name="T35" fmla="*/ 501 h 566"/>
                  <a:gd name="T36" fmla="*/ 20 w 567"/>
                  <a:gd name="T37" fmla="*/ 476 h 566"/>
                  <a:gd name="T38" fmla="*/ 168 w 567"/>
                  <a:gd name="T39" fmla="*/ 200 h 566"/>
                  <a:gd name="T40" fmla="*/ 173 w 567"/>
                  <a:gd name="T41" fmla="*/ 181 h 566"/>
                  <a:gd name="T42" fmla="*/ 173 w 567"/>
                  <a:gd name="T43" fmla="*/ 114 h 566"/>
                  <a:gd name="T44" fmla="*/ 197 w 567"/>
                  <a:gd name="T45" fmla="*/ 90 h 566"/>
                  <a:gd name="T46" fmla="*/ 196 w 567"/>
                  <a:gd name="T47" fmla="*/ 189 h 566"/>
                  <a:gd name="T48" fmla="*/ 193 w 567"/>
                  <a:gd name="T49" fmla="*/ 203 h 566"/>
                  <a:gd name="T50" fmla="*/ 43 w 567"/>
                  <a:gd name="T51" fmla="*/ 482 h 566"/>
                  <a:gd name="T52" fmla="*/ 34 w 567"/>
                  <a:gd name="T53" fmla="*/ 500 h 566"/>
                  <a:gd name="T54" fmla="*/ 63 w 567"/>
                  <a:gd name="T55" fmla="*/ 543 h 566"/>
                  <a:gd name="T56" fmla="*/ 500 w 567"/>
                  <a:gd name="T57" fmla="*/ 542 h 566"/>
                  <a:gd name="T58" fmla="*/ 517 w 567"/>
                  <a:gd name="T59" fmla="*/ 540 h 566"/>
                  <a:gd name="T60" fmla="*/ 532 w 567"/>
                  <a:gd name="T61" fmla="*/ 519 h 566"/>
                  <a:gd name="T62" fmla="*/ 522 w 567"/>
                  <a:gd name="T63" fmla="*/ 488 h 566"/>
                  <a:gd name="T64" fmla="*/ 369 w 567"/>
                  <a:gd name="T65" fmla="*/ 203 h 566"/>
                  <a:gd name="T66" fmla="*/ 366 w 567"/>
                  <a:gd name="T67" fmla="*/ 191 h 566"/>
                  <a:gd name="T68" fmla="*/ 366 w 567"/>
                  <a:gd name="T69" fmla="*/ 97 h 566"/>
                  <a:gd name="T70" fmla="*/ 366 w 567"/>
                  <a:gd name="T71" fmla="*/ 90 h 566"/>
                  <a:gd name="T72" fmla="*/ 380 w 567"/>
                  <a:gd name="T73" fmla="*/ 90 h 566"/>
                  <a:gd name="T74" fmla="*/ 393 w 567"/>
                  <a:gd name="T75" fmla="*/ 90 h 566"/>
                  <a:gd name="T76" fmla="*/ 414 w 567"/>
                  <a:gd name="T77" fmla="*/ 70 h 566"/>
                  <a:gd name="T78" fmla="*/ 414 w 567"/>
                  <a:gd name="T79" fmla="*/ 45 h 566"/>
                  <a:gd name="T80" fmla="*/ 393 w 567"/>
                  <a:gd name="T81" fmla="*/ 24 h 566"/>
                  <a:gd name="T82" fmla="*/ 170 w 567"/>
                  <a:gd name="T83" fmla="*/ 24 h 566"/>
                  <a:gd name="T84" fmla="*/ 148 w 567"/>
                  <a:gd name="T85" fmla="*/ 45 h 566"/>
                  <a:gd name="T86" fmla="*/ 148 w 567"/>
                  <a:gd name="T87" fmla="*/ 69 h 566"/>
                  <a:gd name="T88" fmla="*/ 170 w 567"/>
                  <a:gd name="T89" fmla="*/ 90 h 566"/>
                  <a:gd name="T90" fmla="*/ 197 w 567"/>
                  <a:gd name="T91" fmla="*/ 90 h 5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67" h="566">
                    <a:moveTo>
                      <a:pt x="173" y="114"/>
                    </a:moveTo>
                    <a:cubicBezTo>
                      <a:pt x="153" y="113"/>
                      <a:pt x="136" y="106"/>
                      <a:pt x="129" y="87"/>
                    </a:cubicBezTo>
                    <a:cubicBezTo>
                      <a:pt x="121" y="67"/>
                      <a:pt x="121" y="46"/>
                      <a:pt x="129" y="26"/>
                    </a:cubicBezTo>
                    <a:cubicBezTo>
                      <a:pt x="136" y="9"/>
                      <a:pt x="151" y="0"/>
                      <a:pt x="169" y="0"/>
                    </a:cubicBezTo>
                    <a:cubicBezTo>
                      <a:pt x="244" y="0"/>
                      <a:pt x="319" y="0"/>
                      <a:pt x="394" y="0"/>
                    </a:cubicBezTo>
                    <a:cubicBezTo>
                      <a:pt x="416" y="0"/>
                      <a:pt x="435" y="17"/>
                      <a:pt x="437" y="40"/>
                    </a:cubicBezTo>
                    <a:cubicBezTo>
                      <a:pt x="439" y="51"/>
                      <a:pt x="439" y="63"/>
                      <a:pt x="437" y="74"/>
                    </a:cubicBezTo>
                    <a:cubicBezTo>
                      <a:pt x="434" y="97"/>
                      <a:pt x="418" y="112"/>
                      <a:pt x="395" y="114"/>
                    </a:cubicBezTo>
                    <a:cubicBezTo>
                      <a:pt x="393" y="114"/>
                      <a:pt x="392" y="114"/>
                      <a:pt x="390" y="114"/>
                    </a:cubicBezTo>
                    <a:cubicBezTo>
                      <a:pt x="390" y="134"/>
                      <a:pt x="390" y="153"/>
                      <a:pt x="389" y="172"/>
                    </a:cubicBezTo>
                    <a:cubicBezTo>
                      <a:pt x="389" y="185"/>
                      <a:pt x="392" y="197"/>
                      <a:pt x="399" y="209"/>
                    </a:cubicBezTo>
                    <a:cubicBezTo>
                      <a:pt x="451" y="298"/>
                      <a:pt x="503" y="387"/>
                      <a:pt x="555" y="477"/>
                    </a:cubicBezTo>
                    <a:cubicBezTo>
                      <a:pt x="562" y="489"/>
                      <a:pt x="567" y="503"/>
                      <a:pt x="565" y="518"/>
                    </a:cubicBezTo>
                    <a:cubicBezTo>
                      <a:pt x="562" y="543"/>
                      <a:pt x="542" y="561"/>
                      <a:pt x="515" y="565"/>
                    </a:cubicBezTo>
                    <a:cubicBezTo>
                      <a:pt x="508" y="566"/>
                      <a:pt x="500" y="566"/>
                      <a:pt x="493" y="566"/>
                    </a:cubicBezTo>
                    <a:cubicBezTo>
                      <a:pt x="351" y="566"/>
                      <a:pt x="208" y="566"/>
                      <a:pt x="65" y="566"/>
                    </a:cubicBezTo>
                    <a:cubicBezTo>
                      <a:pt x="58" y="566"/>
                      <a:pt x="52" y="566"/>
                      <a:pt x="45" y="564"/>
                    </a:cubicBezTo>
                    <a:cubicBezTo>
                      <a:pt x="14" y="558"/>
                      <a:pt x="0" y="533"/>
                      <a:pt x="9" y="501"/>
                    </a:cubicBezTo>
                    <a:cubicBezTo>
                      <a:pt x="12" y="493"/>
                      <a:pt x="16" y="484"/>
                      <a:pt x="20" y="476"/>
                    </a:cubicBezTo>
                    <a:cubicBezTo>
                      <a:pt x="69" y="384"/>
                      <a:pt x="119" y="292"/>
                      <a:pt x="168" y="200"/>
                    </a:cubicBezTo>
                    <a:cubicBezTo>
                      <a:pt x="171" y="194"/>
                      <a:pt x="173" y="188"/>
                      <a:pt x="173" y="181"/>
                    </a:cubicBezTo>
                    <a:cubicBezTo>
                      <a:pt x="173" y="159"/>
                      <a:pt x="173" y="137"/>
                      <a:pt x="173" y="114"/>
                    </a:cubicBezTo>
                    <a:close/>
                    <a:moveTo>
                      <a:pt x="197" y="90"/>
                    </a:moveTo>
                    <a:cubicBezTo>
                      <a:pt x="197" y="124"/>
                      <a:pt x="197" y="157"/>
                      <a:pt x="196" y="189"/>
                    </a:cubicBezTo>
                    <a:cubicBezTo>
                      <a:pt x="196" y="194"/>
                      <a:pt x="195" y="199"/>
                      <a:pt x="193" y="203"/>
                    </a:cubicBezTo>
                    <a:cubicBezTo>
                      <a:pt x="68" y="436"/>
                      <a:pt x="200" y="190"/>
                      <a:pt x="43" y="482"/>
                    </a:cubicBezTo>
                    <a:cubicBezTo>
                      <a:pt x="40" y="488"/>
                      <a:pt x="37" y="494"/>
                      <a:pt x="34" y="500"/>
                    </a:cubicBezTo>
                    <a:cubicBezTo>
                      <a:pt x="23" y="528"/>
                      <a:pt x="33" y="543"/>
                      <a:pt x="63" y="543"/>
                    </a:cubicBezTo>
                    <a:cubicBezTo>
                      <a:pt x="209" y="543"/>
                      <a:pt x="355" y="543"/>
                      <a:pt x="500" y="542"/>
                    </a:cubicBezTo>
                    <a:cubicBezTo>
                      <a:pt x="506" y="542"/>
                      <a:pt x="511" y="542"/>
                      <a:pt x="517" y="540"/>
                    </a:cubicBezTo>
                    <a:cubicBezTo>
                      <a:pt x="527" y="537"/>
                      <a:pt x="533" y="530"/>
                      <a:pt x="532" y="519"/>
                    </a:cubicBezTo>
                    <a:cubicBezTo>
                      <a:pt x="530" y="508"/>
                      <a:pt x="527" y="497"/>
                      <a:pt x="522" y="488"/>
                    </a:cubicBezTo>
                    <a:cubicBezTo>
                      <a:pt x="471" y="393"/>
                      <a:pt x="420" y="298"/>
                      <a:pt x="369" y="203"/>
                    </a:cubicBezTo>
                    <a:cubicBezTo>
                      <a:pt x="367" y="200"/>
                      <a:pt x="366" y="195"/>
                      <a:pt x="366" y="191"/>
                    </a:cubicBezTo>
                    <a:cubicBezTo>
                      <a:pt x="366" y="159"/>
                      <a:pt x="366" y="128"/>
                      <a:pt x="366" y="97"/>
                    </a:cubicBezTo>
                    <a:cubicBezTo>
                      <a:pt x="366" y="95"/>
                      <a:pt x="366" y="93"/>
                      <a:pt x="366" y="90"/>
                    </a:cubicBezTo>
                    <a:cubicBezTo>
                      <a:pt x="371" y="90"/>
                      <a:pt x="375" y="90"/>
                      <a:pt x="380" y="90"/>
                    </a:cubicBezTo>
                    <a:cubicBezTo>
                      <a:pt x="384" y="90"/>
                      <a:pt x="389" y="90"/>
                      <a:pt x="393" y="90"/>
                    </a:cubicBezTo>
                    <a:cubicBezTo>
                      <a:pt x="405" y="90"/>
                      <a:pt x="414" y="81"/>
                      <a:pt x="414" y="70"/>
                    </a:cubicBezTo>
                    <a:cubicBezTo>
                      <a:pt x="414" y="61"/>
                      <a:pt x="414" y="53"/>
                      <a:pt x="414" y="45"/>
                    </a:cubicBezTo>
                    <a:cubicBezTo>
                      <a:pt x="414" y="32"/>
                      <a:pt x="405" y="24"/>
                      <a:pt x="393" y="24"/>
                    </a:cubicBezTo>
                    <a:cubicBezTo>
                      <a:pt x="318" y="23"/>
                      <a:pt x="244" y="23"/>
                      <a:pt x="170" y="24"/>
                    </a:cubicBezTo>
                    <a:cubicBezTo>
                      <a:pt x="157" y="24"/>
                      <a:pt x="148" y="33"/>
                      <a:pt x="148" y="45"/>
                    </a:cubicBezTo>
                    <a:cubicBezTo>
                      <a:pt x="148" y="53"/>
                      <a:pt x="148" y="61"/>
                      <a:pt x="148" y="69"/>
                    </a:cubicBezTo>
                    <a:cubicBezTo>
                      <a:pt x="148" y="81"/>
                      <a:pt x="157" y="90"/>
                      <a:pt x="170" y="90"/>
                    </a:cubicBezTo>
                    <a:cubicBezTo>
                      <a:pt x="179" y="90"/>
                      <a:pt x="187" y="90"/>
                      <a:pt x="197" y="9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6" name="Freeform: Shape 20"/>
              <p:cNvSpPr/>
              <p:nvPr/>
            </p:nvSpPr>
            <p:spPr bwMode="auto">
              <a:xfrm>
                <a:off x="7063849" y="2121447"/>
                <a:ext cx="201730" cy="199463"/>
              </a:xfrm>
              <a:custGeom>
                <a:avLst/>
                <a:gdLst>
                  <a:gd name="T0" fmla="*/ 0 w 56"/>
                  <a:gd name="T1" fmla="*/ 27 h 55"/>
                  <a:gd name="T2" fmla="*/ 28 w 56"/>
                  <a:gd name="T3" fmla="*/ 0 h 55"/>
                  <a:gd name="T4" fmla="*/ 56 w 56"/>
                  <a:gd name="T5" fmla="*/ 28 h 55"/>
                  <a:gd name="T6" fmla="*/ 28 w 56"/>
                  <a:gd name="T7" fmla="*/ 55 h 55"/>
                  <a:gd name="T8" fmla="*/ 0 w 56"/>
                  <a:gd name="T9" fmla="*/ 27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5">
                    <a:moveTo>
                      <a:pt x="0" y="27"/>
                    </a:moveTo>
                    <a:cubicBezTo>
                      <a:pt x="0" y="12"/>
                      <a:pt x="13" y="0"/>
                      <a:pt x="28" y="0"/>
                    </a:cubicBezTo>
                    <a:cubicBezTo>
                      <a:pt x="44" y="0"/>
                      <a:pt x="56" y="12"/>
                      <a:pt x="56" y="28"/>
                    </a:cubicBezTo>
                    <a:cubicBezTo>
                      <a:pt x="56" y="43"/>
                      <a:pt x="43" y="55"/>
                      <a:pt x="28" y="55"/>
                    </a:cubicBezTo>
                    <a:cubicBezTo>
                      <a:pt x="12" y="55"/>
                      <a:pt x="0" y="43"/>
                      <a:pt x="0" y="2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7" name="Freeform: Shape 21"/>
              <p:cNvSpPr/>
              <p:nvPr/>
            </p:nvSpPr>
            <p:spPr bwMode="auto">
              <a:xfrm>
                <a:off x="7317711" y="1987716"/>
                <a:ext cx="169998" cy="174531"/>
              </a:xfrm>
              <a:custGeom>
                <a:avLst/>
                <a:gdLst>
                  <a:gd name="T0" fmla="*/ 47 w 47"/>
                  <a:gd name="T1" fmla="*/ 24 h 48"/>
                  <a:gd name="T2" fmla="*/ 23 w 47"/>
                  <a:gd name="T3" fmla="*/ 48 h 48"/>
                  <a:gd name="T4" fmla="*/ 0 w 47"/>
                  <a:gd name="T5" fmla="*/ 24 h 48"/>
                  <a:gd name="T6" fmla="*/ 23 w 47"/>
                  <a:gd name="T7" fmla="*/ 1 h 48"/>
                  <a:gd name="T8" fmla="*/ 47 w 47"/>
                  <a:gd name="T9" fmla="*/ 2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48">
                    <a:moveTo>
                      <a:pt x="47" y="24"/>
                    </a:moveTo>
                    <a:cubicBezTo>
                      <a:pt x="47" y="38"/>
                      <a:pt x="36" y="48"/>
                      <a:pt x="23" y="48"/>
                    </a:cubicBezTo>
                    <a:cubicBezTo>
                      <a:pt x="10" y="48"/>
                      <a:pt x="0" y="37"/>
                      <a:pt x="0" y="24"/>
                    </a:cubicBezTo>
                    <a:cubicBezTo>
                      <a:pt x="0" y="11"/>
                      <a:pt x="10" y="1"/>
                      <a:pt x="23" y="1"/>
                    </a:cubicBezTo>
                    <a:cubicBezTo>
                      <a:pt x="37" y="0"/>
                      <a:pt x="47" y="11"/>
                      <a:pt x="47" y="2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" name="Freeform: Shape 22"/>
              <p:cNvSpPr/>
              <p:nvPr/>
            </p:nvSpPr>
            <p:spPr bwMode="auto">
              <a:xfrm>
                <a:off x="7120515" y="2604238"/>
                <a:ext cx="360394" cy="360394"/>
              </a:xfrm>
              <a:custGeom>
                <a:avLst/>
                <a:gdLst>
                  <a:gd name="T0" fmla="*/ 50 w 100"/>
                  <a:gd name="T1" fmla="*/ 100 h 100"/>
                  <a:gd name="T2" fmla="*/ 0 w 100"/>
                  <a:gd name="T3" fmla="*/ 50 h 100"/>
                  <a:gd name="T4" fmla="*/ 50 w 100"/>
                  <a:gd name="T5" fmla="*/ 0 h 100"/>
                  <a:gd name="T6" fmla="*/ 100 w 100"/>
                  <a:gd name="T7" fmla="*/ 51 h 100"/>
                  <a:gd name="T8" fmla="*/ 50 w 100"/>
                  <a:gd name="T9" fmla="*/ 10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0" h="100">
                    <a:moveTo>
                      <a:pt x="50" y="100"/>
                    </a:moveTo>
                    <a:cubicBezTo>
                      <a:pt x="22" y="100"/>
                      <a:pt x="1" y="78"/>
                      <a:pt x="0" y="50"/>
                    </a:cubicBezTo>
                    <a:cubicBezTo>
                      <a:pt x="0" y="22"/>
                      <a:pt x="22" y="0"/>
                      <a:pt x="50" y="0"/>
                    </a:cubicBezTo>
                    <a:cubicBezTo>
                      <a:pt x="78" y="0"/>
                      <a:pt x="100" y="23"/>
                      <a:pt x="100" y="51"/>
                    </a:cubicBezTo>
                    <a:cubicBezTo>
                      <a:pt x="100" y="78"/>
                      <a:pt x="78" y="100"/>
                      <a:pt x="50" y="10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" name="Freeform: Shape 23"/>
              <p:cNvSpPr/>
              <p:nvPr/>
            </p:nvSpPr>
            <p:spPr bwMode="auto">
              <a:xfrm>
                <a:off x="7100115" y="3062097"/>
                <a:ext cx="258395" cy="256129"/>
              </a:xfrm>
              <a:custGeom>
                <a:avLst/>
                <a:gdLst>
                  <a:gd name="T0" fmla="*/ 72 w 72"/>
                  <a:gd name="T1" fmla="*/ 36 h 71"/>
                  <a:gd name="T2" fmla="*/ 36 w 72"/>
                  <a:gd name="T3" fmla="*/ 71 h 71"/>
                  <a:gd name="T4" fmla="*/ 0 w 72"/>
                  <a:gd name="T5" fmla="*/ 36 h 71"/>
                  <a:gd name="T6" fmla="*/ 37 w 72"/>
                  <a:gd name="T7" fmla="*/ 0 h 71"/>
                  <a:gd name="T8" fmla="*/ 72 w 72"/>
                  <a:gd name="T9" fmla="*/ 36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" h="71">
                    <a:moveTo>
                      <a:pt x="72" y="36"/>
                    </a:moveTo>
                    <a:cubicBezTo>
                      <a:pt x="72" y="56"/>
                      <a:pt x="56" y="71"/>
                      <a:pt x="36" y="71"/>
                    </a:cubicBezTo>
                    <a:cubicBezTo>
                      <a:pt x="16" y="71"/>
                      <a:pt x="1" y="56"/>
                      <a:pt x="0" y="36"/>
                    </a:cubicBezTo>
                    <a:cubicBezTo>
                      <a:pt x="0" y="16"/>
                      <a:pt x="16" y="0"/>
                      <a:pt x="37" y="0"/>
                    </a:cubicBezTo>
                    <a:cubicBezTo>
                      <a:pt x="56" y="0"/>
                      <a:pt x="72" y="16"/>
                      <a:pt x="72" y="3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" name="Freeform: Shape 24"/>
              <p:cNvSpPr/>
              <p:nvPr/>
            </p:nvSpPr>
            <p:spPr bwMode="auto">
              <a:xfrm>
                <a:off x="6472260" y="3993681"/>
                <a:ext cx="1636504" cy="285595"/>
              </a:xfrm>
              <a:custGeom>
                <a:avLst/>
                <a:gdLst>
                  <a:gd name="T0" fmla="*/ 26 w 456"/>
                  <a:gd name="T1" fmla="*/ 30 h 79"/>
                  <a:gd name="T2" fmla="*/ 127 w 456"/>
                  <a:gd name="T3" fmla="*/ 30 h 79"/>
                  <a:gd name="T4" fmla="*/ 218 w 456"/>
                  <a:gd name="T5" fmla="*/ 30 h 79"/>
                  <a:gd name="T6" fmla="*/ 310 w 456"/>
                  <a:gd name="T7" fmla="*/ 29 h 79"/>
                  <a:gd name="T8" fmla="*/ 435 w 456"/>
                  <a:gd name="T9" fmla="*/ 41 h 79"/>
                  <a:gd name="T10" fmla="*/ 456 w 456"/>
                  <a:gd name="T11" fmla="*/ 79 h 79"/>
                  <a:gd name="T12" fmla="*/ 0 w 456"/>
                  <a:gd name="T13" fmla="*/ 79 h 79"/>
                  <a:gd name="T14" fmla="*/ 26 w 456"/>
                  <a:gd name="T15" fmla="*/ 3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6" h="79">
                    <a:moveTo>
                      <a:pt x="26" y="30"/>
                    </a:moveTo>
                    <a:cubicBezTo>
                      <a:pt x="26" y="30"/>
                      <a:pt x="71" y="1"/>
                      <a:pt x="127" y="30"/>
                    </a:cubicBezTo>
                    <a:cubicBezTo>
                      <a:pt x="127" y="30"/>
                      <a:pt x="180" y="55"/>
                      <a:pt x="218" y="30"/>
                    </a:cubicBezTo>
                    <a:cubicBezTo>
                      <a:pt x="218" y="30"/>
                      <a:pt x="271" y="0"/>
                      <a:pt x="310" y="29"/>
                    </a:cubicBezTo>
                    <a:cubicBezTo>
                      <a:pt x="310" y="29"/>
                      <a:pt x="367" y="60"/>
                      <a:pt x="435" y="41"/>
                    </a:cubicBezTo>
                    <a:cubicBezTo>
                      <a:pt x="456" y="79"/>
                      <a:pt x="456" y="79"/>
                      <a:pt x="456" y="79"/>
                    </a:cubicBezTo>
                    <a:cubicBezTo>
                      <a:pt x="0" y="79"/>
                      <a:pt x="0" y="79"/>
                      <a:pt x="0" y="79"/>
                    </a:cubicBezTo>
                    <a:lnTo>
                      <a:pt x="26" y="3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24" name="Oval 8"/>
            <p:cNvSpPr/>
            <p:nvPr/>
          </p:nvSpPr>
          <p:spPr>
            <a:xfrm>
              <a:off x="8080272" y="3567291"/>
              <a:ext cx="476254" cy="476254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" name="Freeform: Shape 12"/>
            <p:cNvSpPr/>
            <p:nvPr/>
          </p:nvSpPr>
          <p:spPr bwMode="auto">
            <a:xfrm>
              <a:off x="8206413" y="3692375"/>
              <a:ext cx="223973" cy="226087"/>
            </a:xfrm>
            <a:custGeom>
              <a:avLst/>
              <a:gdLst>
                <a:gd name="T0" fmla="*/ 222 w 363"/>
                <a:gd name="T1" fmla="*/ 242 h 372"/>
                <a:gd name="T2" fmla="*/ 348 w 363"/>
                <a:gd name="T3" fmla="*/ 23 h 372"/>
                <a:gd name="T4" fmla="*/ 345 w 363"/>
                <a:gd name="T5" fmla="*/ 18 h 372"/>
                <a:gd name="T6" fmla="*/ 340 w 363"/>
                <a:gd name="T7" fmla="*/ 16 h 372"/>
                <a:gd name="T8" fmla="*/ 127 w 363"/>
                <a:gd name="T9" fmla="*/ 144 h 372"/>
                <a:gd name="T10" fmla="*/ 7 w 363"/>
                <a:gd name="T11" fmla="*/ 246 h 372"/>
                <a:gd name="T12" fmla="*/ 25 w 363"/>
                <a:gd name="T13" fmla="*/ 265 h 372"/>
                <a:gd name="T14" fmla="*/ 68 w 363"/>
                <a:gd name="T15" fmla="*/ 249 h 372"/>
                <a:gd name="T16" fmla="*/ 120 w 363"/>
                <a:gd name="T17" fmla="*/ 302 h 372"/>
                <a:gd name="T18" fmla="*/ 104 w 363"/>
                <a:gd name="T19" fmla="*/ 346 h 372"/>
                <a:gd name="T20" fmla="*/ 123 w 363"/>
                <a:gd name="T21" fmla="*/ 364 h 372"/>
                <a:gd name="T22" fmla="*/ 222 w 363"/>
                <a:gd name="T23" fmla="*/ 242 h 372"/>
                <a:gd name="T24" fmla="*/ 242 w 363"/>
                <a:gd name="T25" fmla="*/ 124 h 372"/>
                <a:gd name="T26" fmla="*/ 242 w 363"/>
                <a:gd name="T27" fmla="*/ 79 h 372"/>
                <a:gd name="T28" fmla="*/ 286 w 363"/>
                <a:gd name="T29" fmla="*/ 79 h 372"/>
                <a:gd name="T30" fmla="*/ 286 w 363"/>
                <a:gd name="T31" fmla="*/ 124 h 372"/>
                <a:gd name="T32" fmla="*/ 242 w 363"/>
                <a:gd name="T33" fmla="*/ 124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3" h="372">
                  <a:moveTo>
                    <a:pt x="222" y="242"/>
                  </a:moveTo>
                  <a:cubicBezTo>
                    <a:pt x="222" y="242"/>
                    <a:pt x="363" y="140"/>
                    <a:pt x="348" y="23"/>
                  </a:cubicBezTo>
                  <a:cubicBezTo>
                    <a:pt x="347" y="21"/>
                    <a:pt x="346" y="19"/>
                    <a:pt x="345" y="18"/>
                  </a:cubicBezTo>
                  <a:cubicBezTo>
                    <a:pt x="344" y="17"/>
                    <a:pt x="343" y="16"/>
                    <a:pt x="340" y="16"/>
                  </a:cubicBezTo>
                  <a:cubicBezTo>
                    <a:pt x="226" y="0"/>
                    <a:pt x="127" y="144"/>
                    <a:pt x="127" y="144"/>
                  </a:cubicBezTo>
                  <a:cubicBezTo>
                    <a:pt x="40" y="134"/>
                    <a:pt x="46" y="151"/>
                    <a:pt x="7" y="246"/>
                  </a:cubicBezTo>
                  <a:cubicBezTo>
                    <a:pt x="0" y="264"/>
                    <a:pt x="12" y="270"/>
                    <a:pt x="25" y="265"/>
                  </a:cubicBezTo>
                  <a:cubicBezTo>
                    <a:pt x="39" y="260"/>
                    <a:pt x="68" y="249"/>
                    <a:pt x="68" y="249"/>
                  </a:cubicBezTo>
                  <a:cubicBezTo>
                    <a:pt x="120" y="302"/>
                    <a:pt x="120" y="302"/>
                    <a:pt x="120" y="302"/>
                  </a:cubicBezTo>
                  <a:cubicBezTo>
                    <a:pt x="120" y="302"/>
                    <a:pt x="109" y="332"/>
                    <a:pt x="104" y="346"/>
                  </a:cubicBezTo>
                  <a:cubicBezTo>
                    <a:pt x="99" y="359"/>
                    <a:pt x="105" y="372"/>
                    <a:pt x="123" y="364"/>
                  </a:cubicBezTo>
                  <a:cubicBezTo>
                    <a:pt x="215" y="324"/>
                    <a:pt x="232" y="330"/>
                    <a:pt x="222" y="242"/>
                  </a:cubicBezTo>
                  <a:close/>
                  <a:moveTo>
                    <a:pt x="242" y="124"/>
                  </a:moveTo>
                  <a:cubicBezTo>
                    <a:pt x="230" y="111"/>
                    <a:pt x="230" y="91"/>
                    <a:pt x="242" y="79"/>
                  </a:cubicBezTo>
                  <a:cubicBezTo>
                    <a:pt x="254" y="67"/>
                    <a:pt x="274" y="67"/>
                    <a:pt x="286" y="79"/>
                  </a:cubicBezTo>
                  <a:cubicBezTo>
                    <a:pt x="297" y="91"/>
                    <a:pt x="297" y="111"/>
                    <a:pt x="286" y="124"/>
                  </a:cubicBezTo>
                  <a:cubicBezTo>
                    <a:pt x="274" y="136"/>
                    <a:pt x="254" y="136"/>
                    <a:pt x="242" y="12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56" name="išľíďè"/>
          <p:cNvSpPr/>
          <p:nvPr/>
        </p:nvSpPr>
        <p:spPr bwMode="auto">
          <a:xfrm>
            <a:off x="1458566" y="4627267"/>
            <a:ext cx="3358865" cy="169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noProof="0" dirty="0" smtClean="0">
                <a:solidFill>
                  <a:schemeClr val="bg2">
                    <a:lumMod val="10000"/>
                  </a:schemeClr>
                </a:solidFill>
                <a:latin typeface="幼圆" pitchFamily="49" charset="-122"/>
                <a:ea typeface="幼圆" pitchFamily="49" charset="-122"/>
              </a:rPr>
              <a:t>团队人员人员配合度不够高，导致工作效率不是很高。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幼圆" pitchFamily="49" charset="-122"/>
              <a:ea typeface="幼圆" pitchFamily="49" charset="-122"/>
            </a:endParaRPr>
          </a:p>
        </p:txBody>
      </p:sp>
      <p:sp>
        <p:nvSpPr>
          <p:cNvPr id="57" name="iSlíďè"/>
          <p:cNvSpPr txBox="1"/>
          <p:nvPr/>
        </p:nvSpPr>
        <p:spPr bwMode="auto">
          <a:xfrm>
            <a:off x="1069900" y="4974170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58" name="išľíďè"/>
          <p:cNvSpPr/>
          <p:nvPr/>
        </p:nvSpPr>
        <p:spPr bwMode="auto">
          <a:xfrm>
            <a:off x="3546583" y="5313988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59" name="iSlíďè"/>
          <p:cNvSpPr txBox="1"/>
          <p:nvPr/>
        </p:nvSpPr>
        <p:spPr bwMode="auto">
          <a:xfrm>
            <a:off x="3987674" y="4979616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60" name="išľíďè"/>
          <p:cNvSpPr/>
          <p:nvPr/>
        </p:nvSpPr>
        <p:spPr bwMode="auto">
          <a:xfrm>
            <a:off x="5606046" y="4655124"/>
            <a:ext cx="564868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000" b="1" dirty="0" smtClean="0">
                <a:solidFill>
                  <a:schemeClr val="bg2">
                    <a:lumMod val="10000"/>
                  </a:schemeClr>
                </a:solidFill>
                <a:latin typeface="幼圆" pitchFamily="49" charset="-122"/>
                <a:ea typeface="幼圆" pitchFamily="49" charset="-122"/>
              </a:rPr>
              <a:t>团队内各成员本着大家共同进步的目的去帮对方改正，经常检查自己的缺点并积极改正。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幼圆" pitchFamily="49" charset="-122"/>
              <a:ea typeface="幼圆" pitchFamily="49" charset="-122"/>
            </a:endParaRPr>
          </a:p>
        </p:txBody>
      </p:sp>
      <p:sp>
        <p:nvSpPr>
          <p:cNvPr id="61" name="iSlíďè"/>
          <p:cNvSpPr txBox="1"/>
          <p:nvPr/>
        </p:nvSpPr>
        <p:spPr bwMode="auto">
          <a:xfrm>
            <a:off x="6905448" y="4974136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62" name="išľíďè"/>
          <p:cNvSpPr/>
          <p:nvPr/>
        </p:nvSpPr>
        <p:spPr bwMode="auto">
          <a:xfrm>
            <a:off x="9248402" y="5308508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63" name="iSlíďè"/>
          <p:cNvSpPr txBox="1"/>
          <p:nvPr/>
        </p:nvSpPr>
        <p:spPr bwMode="auto">
          <a:xfrm>
            <a:off x="9689493" y="4974136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64" name="文本框 5"/>
          <p:cNvSpPr txBox="1"/>
          <p:nvPr/>
        </p:nvSpPr>
        <p:spPr>
          <a:xfrm>
            <a:off x="1081074" y="235037"/>
            <a:ext cx="3675415" cy="6451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3600" b="1" kern="0" dirty="0" smtClean="0">
                <a:solidFill>
                  <a:srgbClr val="46537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不足及改进措施</a:t>
            </a:r>
            <a:endParaRPr lang="zh-CN" altLang="en-US" sz="3600" b="1" kern="0" dirty="0">
              <a:solidFill>
                <a:srgbClr val="46537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54416" y="2903516"/>
            <a:ext cx="5405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幼圆" pitchFamily="49" charset="-122"/>
                <a:ea typeface="幼圆" pitchFamily="49" charset="-122"/>
              </a:rPr>
              <a:t>不足</a:t>
            </a:r>
            <a:endParaRPr lang="zh-CN" altLang="en-US" sz="2800" b="1" dirty="0">
              <a:latin typeface="幼圆" pitchFamily="49" charset="-122"/>
              <a:ea typeface="幼圆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115558" y="3167181"/>
            <a:ext cx="12170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b="1" dirty="0">
                <a:solidFill>
                  <a:srgbClr val="E7E6E6">
                    <a:lumMod val="10000"/>
                  </a:srgbClr>
                </a:solidFill>
                <a:latin typeface="幼圆" pitchFamily="49" charset="-122"/>
                <a:ea typeface="幼圆" pitchFamily="49" charset="-122"/>
              </a:rPr>
              <a:t>改进措施</a:t>
            </a:r>
            <a:endParaRPr lang="zh-CN" altLang="en-US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5a28e94fc625b8.8951698015126306078116.png5a28e94fc625b8.89516980151263060781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65555" y="1033145"/>
            <a:ext cx="3179445" cy="47847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544699" y="1554311"/>
            <a:ext cx="2883407" cy="11074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rgbClr val="FFC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Arial" panose="020B0604020202020204" pitchFamily="34" charset="0"/>
              </a:rPr>
              <a:t>FOUR</a:t>
            </a:r>
          </a:p>
        </p:txBody>
      </p:sp>
      <p:sp>
        <p:nvSpPr>
          <p:cNvPr id="5" name="流程图: 资料带 4"/>
          <p:cNvSpPr/>
          <p:nvPr/>
        </p:nvSpPr>
        <p:spPr>
          <a:xfrm>
            <a:off x="5544820" y="2049780"/>
            <a:ext cx="5904230" cy="3768090"/>
          </a:xfrm>
          <a:prstGeom prst="flowChartPunchedTape">
            <a:avLst/>
          </a:prstGeom>
          <a:solidFill>
            <a:srgbClr val="F8F6F3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819637" y="3122950"/>
            <a:ext cx="3675415" cy="6451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3600" b="1" kern="0" dirty="0">
                <a:solidFill>
                  <a:srgbClr val="46537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工作总结</a:t>
            </a:r>
          </a:p>
        </p:txBody>
      </p:sp>
      <p:sp>
        <p:nvSpPr>
          <p:cNvPr id="7" name="矩形 6"/>
          <p:cNvSpPr/>
          <p:nvPr/>
        </p:nvSpPr>
        <p:spPr>
          <a:xfrm>
            <a:off x="5819638" y="3923306"/>
            <a:ext cx="30185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spc="600" dirty="0">
                <a:solidFill>
                  <a:srgbClr val="4653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COMPANY PROFILE</a:t>
            </a:r>
          </a:p>
        </p:txBody>
      </p:sp>
      <p:sp>
        <p:nvSpPr>
          <p:cNvPr id="8" name="Text Placeholder 4"/>
          <p:cNvSpPr txBox="1"/>
          <p:nvPr/>
        </p:nvSpPr>
        <p:spPr>
          <a:xfrm>
            <a:off x="5819637" y="4380941"/>
            <a:ext cx="5608225" cy="8174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id-ID" sz="1400" spc="300" dirty="0">
                <a:solidFill>
                  <a:srgbClr val="46537A"/>
                </a:solidFill>
                <a:latin typeface="Agency FB" panose="020B0503020202020204" pitchFamily="34" charset="0"/>
                <a:cs typeface="Calibri" panose="020F0502020204030204"/>
              </a:rPr>
              <a:t>Ut wisi enim ad minim veniam, quis nostrud exerci tation ullamcorper nibh euismod tincidunt ut</a:t>
            </a:r>
          </a:p>
        </p:txBody>
      </p:sp>
    </p:spTree>
    <p:custDataLst>
      <p:tags r:id="rId1"/>
    </p:custData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5" grpId="0" animBg="1"/>
      <p:bldP spid="6" grpId="0" bldLvl="0" animBg="1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kisspng-rabbit-elephant-drawing-illustration-painted-elephant-rabbit-love-each-other-5a99a139b01318.1889499715200177217212.pngkisspng-rabbit-elephant-drawing-illustration-painted-elephant-rabbit-love-each-other-5a99a139b01318.18894997152001772172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5750" y="1053465"/>
            <a:ext cx="4784725" cy="47847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343525" y="1905635"/>
            <a:ext cx="61582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公司从开始团队的创立，到最后业务的结束，这两天谢谢大家的积极参与，尽管没有给大家发工资，但是成绩是大家共享的。最后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，感谢团队中各位同学</a:t>
            </a:r>
            <a:r>
              <a:rPr lang="zh-CN" altLang="en-US" sz="3200" dirty="0">
                <a:latin typeface="华文新魏" panose="02010800040101010101" pitchFamily="2" charset="-122"/>
                <a:ea typeface="华文新魏" panose="02010800040101010101" pitchFamily="2" charset="-122"/>
              </a:rPr>
              <a:t>积极协调团队之间的</a:t>
            </a:r>
            <a:r>
              <a:rPr lang="zh-CN" altLang="en-US" sz="3200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工作，发挥了团队的凝聚力和合作性。</a:t>
            </a:r>
            <a:endParaRPr lang="zh-CN" altLang="en-US" sz="3200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Lullatone - seasonal produc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05295" y="-96217"/>
            <a:ext cx="812800" cy="812800"/>
          </a:xfrm>
          <a:prstGeom prst="rect">
            <a:avLst/>
          </a:prstGeom>
        </p:spPr>
      </p:pic>
      <p:pic>
        <p:nvPicPr>
          <p:cNvPr id="3" name="图片 2" descr="5a28b2b27730f8.55479859151261662648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23200" y="67945"/>
            <a:ext cx="3388995" cy="6764655"/>
          </a:xfrm>
          <a:prstGeom prst="rect">
            <a:avLst/>
          </a:prstGeom>
        </p:spPr>
      </p:pic>
      <p:sp>
        <p:nvSpPr>
          <p:cNvPr id="4" name="PA_文本框 115"/>
          <p:cNvSpPr txBox="1"/>
          <p:nvPr>
            <p:custDataLst>
              <p:tags r:id="rId3"/>
            </p:custDataLst>
          </p:nvPr>
        </p:nvSpPr>
        <p:spPr>
          <a:xfrm>
            <a:off x="1328420" y="2559685"/>
            <a:ext cx="54190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6000" dirty="0">
                <a:solidFill>
                  <a:schemeClr val="tx2"/>
                </a:solidFill>
                <a:latin typeface="DFPShaoNvW5-GB" charset="-122"/>
                <a:ea typeface="DFPShaoNvW5-GB" charset="-122"/>
                <a:cs typeface="DFPShaoNvW5-GB" charset="-122"/>
              </a:rPr>
              <a:t>谢谢你的观看！</a:t>
            </a:r>
          </a:p>
        </p:txBody>
      </p:sp>
      <p:grpSp>
        <p:nvGrpSpPr>
          <p:cNvPr id="5" name="PA_组合 22"/>
          <p:cNvGrpSpPr/>
          <p:nvPr>
            <p:custDataLst>
              <p:tags r:id="rId4"/>
            </p:custDataLst>
          </p:nvPr>
        </p:nvGrpSpPr>
        <p:grpSpPr>
          <a:xfrm rot="20365471" flipH="1">
            <a:off x="14560" y="249681"/>
            <a:ext cx="2146377" cy="980262"/>
            <a:chOff x="0" y="-1"/>
            <a:chExt cx="1887191" cy="861891"/>
          </a:xfrm>
        </p:grpSpPr>
        <p:sp>
          <p:nvSpPr>
            <p:cNvPr id="6" name="20"/>
            <p:cNvSpPr/>
            <p:nvPr/>
          </p:nvSpPr>
          <p:spPr>
            <a:xfrm>
              <a:off x="279400" y="406400"/>
              <a:ext cx="1606206" cy="455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0451" extrusionOk="0">
                  <a:moveTo>
                    <a:pt x="0" y="19208"/>
                  </a:moveTo>
                  <a:cubicBezTo>
                    <a:pt x="4851" y="18183"/>
                    <a:pt x="8348" y="15830"/>
                    <a:pt x="11759" y="14762"/>
                  </a:cubicBezTo>
                  <a:cubicBezTo>
                    <a:pt x="14906" y="13777"/>
                    <a:pt x="17829" y="8081"/>
                    <a:pt x="19986" y="0"/>
                  </a:cubicBezTo>
                  <a:cubicBezTo>
                    <a:pt x="21056" y="3168"/>
                    <a:pt x="21600" y="19813"/>
                    <a:pt x="21573" y="19813"/>
                  </a:cubicBezTo>
                  <a:cubicBezTo>
                    <a:pt x="17828" y="19813"/>
                    <a:pt x="14082" y="19819"/>
                    <a:pt x="10337" y="19818"/>
                  </a:cubicBezTo>
                  <a:cubicBezTo>
                    <a:pt x="8484" y="19817"/>
                    <a:pt x="6631" y="19817"/>
                    <a:pt x="4779" y="19809"/>
                  </a:cubicBezTo>
                  <a:cubicBezTo>
                    <a:pt x="3446" y="19802"/>
                    <a:pt x="1189" y="21600"/>
                    <a:pt x="0" y="19208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/>
            </a:p>
          </p:txBody>
        </p:sp>
        <p:sp>
          <p:nvSpPr>
            <p:cNvPr id="7" name="21"/>
            <p:cNvSpPr/>
            <p:nvPr/>
          </p:nvSpPr>
          <p:spPr>
            <a:xfrm>
              <a:off x="0" y="-1"/>
              <a:ext cx="1887191" cy="848841"/>
            </a:xfrm>
            <a:custGeom>
              <a:avLst/>
              <a:gdLst>
                <a:gd name="connsiteX0" fmla="*/ 7770 w 21600"/>
                <a:gd name="connsiteY0" fmla="*/ 21519 h 23557"/>
                <a:gd name="connsiteX1" fmla="*/ 0 w 21600"/>
                <a:gd name="connsiteY1" fmla="*/ 21519 h 23557"/>
                <a:gd name="connsiteX2" fmla="*/ 745 w 21600"/>
                <a:gd name="connsiteY2" fmla="*/ 12132 h 23557"/>
                <a:gd name="connsiteX3" fmla="*/ 4557 w 21600"/>
                <a:gd name="connsiteY3" fmla="*/ 10885 h 23557"/>
                <a:gd name="connsiteX4" fmla="*/ 8782 w 21600"/>
                <a:gd name="connsiteY4" fmla="*/ 1 h 23557"/>
                <a:gd name="connsiteX5" fmla="*/ 13726 w 21600"/>
                <a:gd name="connsiteY5" fmla="*/ 11178 h 23557"/>
                <a:gd name="connsiteX6" fmla="*/ 19043 w 21600"/>
                <a:gd name="connsiteY6" fmla="*/ 7147 h 23557"/>
                <a:gd name="connsiteX7" fmla="*/ 21600 w 21600"/>
                <a:gd name="connsiteY7" fmla="*/ 21519 h 23557"/>
                <a:gd name="connsiteX8" fmla="*/ 8690 w 21600"/>
                <a:gd name="connsiteY8" fmla="*/ 23557 h 23557"/>
                <a:gd name="connsiteX0-1" fmla="*/ 7770 w 21600"/>
                <a:gd name="connsiteY0-2" fmla="*/ 21519 h 21519"/>
                <a:gd name="connsiteX1-3" fmla="*/ 0 w 21600"/>
                <a:gd name="connsiteY1-4" fmla="*/ 21519 h 21519"/>
                <a:gd name="connsiteX2-5" fmla="*/ 745 w 21600"/>
                <a:gd name="connsiteY2-6" fmla="*/ 12132 h 21519"/>
                <a:gd name="connsiteX3-7" fmla="*/ 4557 w 21600"/>
                <a:gd name="connsiteY3-8" fmla="*/ 10885 h 21519"/>
                <a:gd name="connsiteX4-9" fmla="*/ 8782 w 21600"/>
                <a:gd name="connsiteY4-10" fmla="*/ 1 h 21519"/>
                <a:gd name="connsiteX5-11" fmla="*/ 13726 w 21600"/>
                <a:gd name="connsiteY5-12" fmla="*/ 11178 h 21519"/>
                <a:gd name="connsiteX6-13" fmla="*/ 19043 w 21600"/>
                <a:gd name="connsiteY6-14" fmla="*/ 7147 h 21519"/>
                <a:gd name="connsiteX7-15" fmla="*/ 21600 w 21600"/>
                <a:gd name="connsiteY7-16" fmla="*/ 21519 h 21519"/>
                <a:gd name="connsiteX0-17" fmla="*/ 0 w 21600"/>
                <a:gd name="connsiteY0-18" fmla="*/ 21519 h 21519"/>
                <a:gd name="connsiteX1-19" fmla="*/ 745 w 21600"/>
                <a:gd name="connsiteY1-20" fmla="*/ 12132 h 21519"/>
                <a:gd name="connsiteX2-21" fmla="*/ 4557 w 21600"/>
                <a:gd name="connsiteY2-22" fmla="*/ 10885 h 21519"/>
                <a:gd name="connsiteX3-23" fmla="*/ 8782 w 21600"/>
                <a:gd name="connsiteY3-24" fmla="*/ 1 h 21519"/>
                <a:gd name="connsiteX4-25" fmla="*/ 13726 w 21600"/>
                <a:gd name="connsiteY4-26" fmla="*/ 11178 h 21519"/>
                <a:gd name="connsiteX5-27" fmla="*/ 19043 w 21600"/>
                <a:gd name="connsiteY5-28" fmla="*/ 7147 h 21519"/>
                <a:gd name="connsiteX6-29" fmla="*/ 21600 w 21600"/>
                <a:gd name="connsiteY6-30" fmla="*/ 21519 h 2151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1600" h="21519" extrusionOk="0">
                  <a:moveTo>
                    <a:pt x="0" y="21519"/>
                  </a:moveTo>
                  <a:cubicBezTo>
                    <a:pt x="53" y="17915"/>
                    <a:pt x="143" y="14345"/>
                    <a:pt x="745" y="12132"/>
                  </a:cubicBezTo>
                  <a:cubicBezTo>
                    <a:pt x="1347" y="9920"/>
                    <a:pt x="2460" y="9063"/>
                    <a:pt x="4557" y="10885"/>
                  </a:cubicBezTo>
                  <a:cubicBezTo>
                    <a:pt x="4266" y="3514"/>
                    <a:pt x="6464" y="-81"/>
                    <a:pt x="8782" y="1"/>
                  </a:cubicBezTo>
                  <a:cubicBezTo>
                    <a:pt x="11100" y="83"/>
                    <a:pt x="13537" y="3842"/>
                    <a:pt x="13726" y="11178"/>
                  </a:cubicBezTo>
                  <a:cubicBezTo>
                    <a:pt x="14814" y="7849"/>
                    <a:pt x="17234" y="5175"/>
                    <a:pt x="19043" y="7147"/>
                  </a:cubicBezTo>
                  <a:cubicBezTo>
                    <a:pt x="21193" y="9491"/>
                    <a:pt x="21277" y="16976"/>
                    <a:pt x="21600" y="21519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/>
            </a:p>
          </p:txBody>
        </p:sp>
      </p:grpSp>
      <p:sp>
        <p:nvSpPr>
          <p:cNvPr id="8" name="PA_148"/>
          <p:cNvSpPr/>
          <p:nvPr>
            <p:custDataLst>
              <p:tags r:id="rId5"/>
            </p:custDataLst>
          </p:nvPr>
        </p:nvSpPr>
        <p:spPr>
          <a:xfrm>
            <a:off x="1340485" y="3676333"/>
            <a:ext cx="5511577" cy="33401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spAutoFit/>
          </a:bodyPr>
          <a:lstStyle/>
          <a:p>
            <a:pPr defTabSz="457200">
              <a:lnSpc>
                <a:spcPct val="120000"/>
              </a:lnSpc>
              <a:tabLst>
                <a:tab pos="1066800" algn="l"/>
              </a:tabLst>
              <a:defRPr sz="3600">
                <a:solidFill>
                  <a:srgbClr val="475278"/>
                </a:solidFill>
                <a:latin typeface="Noteworthy Bold"/>
                <a:ea typeface="Noteworthy Bold"/>
                <a:cs typeface="Noteworthy Bold"/>
                <a:sym typeface="Noteworthy Bold"/>
              </a:defRPr>
            </a:pPr>
            <a:r>
              <a:rPr lang="en-US" sz="1400" dirty="0">
                <a:latin typeface="DFPShaoNvW5-GB" charset="-122"/>
                <a:ea typeface="DFPShaoNvW5-GB" charset="-122"/>
                <a:cs typeface="DFPShaoNvW5-GB" charset="-122"/>
              </a:rPr>
              <a:t>Lorem ipsum dolor sit </a:t>
            </a:r>
            <a:r>
              <a:rPr lang="en-US" sz="1400" dirty="0" err="1">
                <a:latin typeface="DFPShaoNvW5-GB" charset="-122"/>
                <a:ea typeface="DFPShaoNvW5-GB" charset="-122"/>
                <a:cs typeface="DFPShaoNvW5-GB" charset="-122"/>
              </a:rPr>
              <a:t>amet</a:t>
            </a:r>
            <a:r>
              <a:rPr lang="en-US" sz="1400" dirty="0">
                <a:latin typeface="DFPShaoNvW5-GB" charset="-122"/>
                <a:ea typeface="DFPShaoNvW5-GB" charset="-122"/>
                <a:cs typeface="DFPShaoNvW5-GB" charset="-122"/>
              </a:rPr>
              <a:t>, </a:t>
            </a:r>
            <a:r>
              <a:rPr lang="en-US" sz="1400" dirty="0" err="1">
                <a:latin typeface="DFPShaoNvW5-GB" charset="-122"/>
                <a:ea typeface="DFPShaoNvW5-GB" charset="-122"/>
                <a:cs typeface="DFPShaoNvW5-GB" charset="-122"/>
              </a:rPr>
              <a:t>consectetuer</a:t>
            </a:r>
            <a:r>
              <a:rPr lang="en-US" sz="1400" dirty="0">
                <a:latin typeface="DFPShaoNvW5-GB" charset="-122"/>
                <a:ea typeface="DFPShaoNvW5-GB" charset="-122"/>
                <a:cs typeface="DFPShaoNvW5-GB" charset="-122"/>
              </a:rPr>
              <a:t> </a:t>
            </a:r>
            <a:r>
              <a:rPr lang="en-US" sz="1400" dirty="0" err="1">
                <a:latin typeface="DFPShaoNvW5-GB" charset="-122"/>
                <a:ea typeface="DFPShaoNvW5-GB" charset="-122"/>
                <a:cs typeface="DFPShaoNvW5-GB" charset="-122"/>
              </a:rPr>
              <a:t>adipiscing</a:t>
            </a:r>
            <a:r>
              <a:rPr lang="en-US" sz="1400" dirty="0">
                <a:latin typeface="DFPShaoNvW5-GB" charset="-122"/>
                <a:ea typeface="DFPShaoNvW5-GB" charset="-122"/>
                <a:cs typeface="DFPShaoNvW5-GB" charset="-122"/>
              </a:rPr>
              <a:t> </a:t>
            </a:r>
            <a:r>
              <a:rPr lang="en-US" sz="1400" dirty="0" err="1">
                <a:latin typeface="DFPShaoNvW5-GB" charset="-122"/>
                <a:ea typeface="DFPShaoNvW5-GB" charset="-122"/>
                <a:cs typeface="DFPShaoNvW5-GB" charset="-122"/>
              </a:rPr>
              <a:t>elit</a:t>
            </a:r>
            <a:r>
              <a:rPr lang="en-US" sz="1400" dirty="0">
                <a:latin typeface="DFPShaoNvW5-GB" charset="-122"/>
                <a:ea typeface="DFPShaoNvW5-GB" charset="-122"/>
                <a:cs typeface="DFPShaoNvW5-GB" charset="-122"/>
              </a:rPr>
              <a:t>. </a:t>
            </a:r>
          </a:p>
        </p:txBody>
      </p:sp>
      <p:grpSp>
        <p:nvGrpSpPr>
          <p:cNvPr id="9" name="PA_组合 22"/>
          <p:cNvGrpSpPr/>
          <p:nvPr>
            <p:custDataLst>
              <p:tags r:id="rId6"/>
            </p:custDataLst>
          </p:nvPr>
        </p:nvGrpSpPr>
        <p:grpSpPr>
          <a:xfrm rot="19466407" flipH="1">
            <a:off x="5589693" y="5923324"/>
            <a:ext cx="588962" cy="268982"/>
            <a:chOff x="0" y="-1"/>
            <a:chExt cx="1887191" cy="861891"/>
          </a:xfrm>
        </p:grpSpPr>
        <p:sp>
          <p:nvSpPr>
            <p:cNvPr id="10" name="20"/>
            <p:cNvSpPr/>
            <p:nvPr/>
          </p:nvSpPr>
          <p:spPr>
            <a:xfrm>
              <a:off x="279400" y="406400"/>
              <a:ext cx="1606206" cy="455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4" h="20451" extrusionOk="0">
                  <a:moveTo>
                    <a:pt x="0" y="19208"/>
                  </a:moveTo>
                  <a:cubicBezTo>
                    <a:pt x="4851" y="18183"/>
                    <a:pt x="8348" y="15830"/>
                    <a:pt x="11759" y="14762"/>
                  </a:cubicBezTo>
                  <a:cubicBezTo>
                    <a:pt x="14906" y="13777"/>
                    <a:pt x="17829" y="8081"/>
                    <a:pt x="19986" y="0"/>
                  </a:cubicBezTo>
                  <a:cubicBezTo>
                    <a:pt x="21056" y="3168"/>
                    <a:pt x="21600" y="19813"/>
                    <a:pt x="21573" y="19813"/>
                  </a:cubicBezTo>
                  <a:cubicBezTo>
                    <a:pt x="17828" y="19813"/>
                    <a:pt x="14082" y="19819"/>
                    <a:pt x="10337" y="19818"/>
                  </a:cubicBezTo>
                  <a:cubicBezTo>
                    <a:pt x="8484" y="19817"/>
                    <a:pt x="6631" y="19817"/>
                    <a:pt x="4779" y="19809"/>
                  </a:cubicBezTo>
                  <a:cubicBezTo>
                    <a:pt x="3446" y="19802"/>
                    <a:pt x="1189" y="21600"/>
                    <a:pt x="0" y="19208"/>
                  </a:cubicBezTo>
                  <a:close/>
                </a:path>
              </a:pathLst>
            </a:custGeom>
            <a:solidFill>
              <a:srgbClr val="E7E4EA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/>
            </a:p>
          </p:txBody>
        </p:sp>
        <p:sp>
          <p:nvSpPr>
            <p:cNvPr id="11" name="21"/>
            <p:cNvSpPr/>
            <p:nvPr/>
          </p:nvSpPr>
          <p:spPr>
            <a:xfrm>
              <a:off x="0" y="-1"/>
              <a:ext cx="1887191" cy="848841"/>
            </a:xfrm>
            <a:custGeom>
              <a:avLst/>
              <a:gdLst>
                <a:gd name="connsiteX0" fmla="*/ 7770 w 21600"/>
                <a:gd name="connsiteY0" fmla="*/ 21519 h 23557"/>
                <a:gd name="connsiteX1" fmla="*/ 0 w 21600"/>
                <a:gd name="connsiteY1" fmla="*/ 21519 h 23557"/>
                <a:gd name="connsiteX2" fmla="*/ 745 w 21600"/>
                <a:gd name="connsiteY2" fmla="*/ 12132 h 23557"/>
                <a:gd name="connsiteX3" fmla="*/ 4557 w 21600"/>
                <a:gd name="connsiteY3" fmla="*/ 10885 h 23557"/>
                <a:gd name="connsiteX4" fmla="*/ 8782 w 21600"/>
                <a:gd name="connsiteY4" fmla="*/ 1 h 23557"/>
                <a:gd name="connsiteX5" fmla="*/ 13726 w 21600"/>
                <a:gd name="connsiteY5" fmla="*/ 11178 h 23557"/>
                <a:gd name="connsiteX6" fmla="*/ 19043 w 21600"/>
                <a:gd name="connsiteY6" fmla="*/ 7147 h 23557"/>
                <a:gd name="connsiteX7" fmla="*/ 21600 w 21600"/>
                <a:gd name="connsiteY7" fmla="*/ 21519 h 23557"/>
                <a:gd name="connsiteX8" fmla="*/ 8690 w 21600"/>
                <a:gd name="connsiteY8" fmla="*/ 23557 h 23557"/>
                <a:gd name="connsiteX0-1" fmla="*/ 7770 w 21600"/>
                <a:gd name="connsiteY0-2" fmla="*/ 21519 h 21519"/>
                <a:gd name="connsiteX1-3" fmla="*/ 0 w 21600"/>
                <a:gd name="connsiteY1-4" fmla="*/ 21519 h 21519"/>
                <a:gd name="connsiteX2-5" fmla="*/ 745 w 21600"/>
                <a:gd name="connsiteY2-6" fmla="*/ 12132 h 21519"/>
                <a:gd name="connsiteX3-7" fmla="*/ 4557 w 21600"/>
                <a:gd name="connsiteY3-8" fmla="*/ 10885 h 21519"/>
                <a:gd name="connsiteX4-9" fmla="*/ 8782 w 21600"/>
                <a:gd name="connsiteY4-10" fmla="*/ 1 h 21519"/>
                <a:gd name="connsiteX5-11" fmla="*/ 13726 w 21600"/>
                <a:gd name="connsiteY5-12" fmla="*/ 11178 h 21519"/>
                <a:gd name="connsiteX6-13" fmla="*/ 19043 w 21600"/>
                <a:gd name="connsiteY6-14" fmla="*/ 7147 h 21519"/>
                <a:gd name="connsiteX7-15" fmla="*/ 21600 w 21600"/>
                <a:gd name="connsiteY7-16" fmla="*/ 21519 h 21519"/>
                <a:gd name="connsiteX0-17" fmla="*/ 0 w 21600"/>
                <a:gd name="connsiteY0-18" fmla="*/ 21519 h 21519"/>
                <a:gd name="connsiteX1-19" fmla="*/ 745 w 21600"/>
                <a:gd name="connsiteY1-20" fmla="*/ 12132 h 21519"/>
                <a:gd name="connsiteX2-21" fmla="*/ 4557 w 21600"/>
                <a:gd name="connsiteY2-22" fmla="*/ 10885 h 21519"/>
                <a:gd name="connsiteX3-23" fmla="*/ 8782 w 21600"/>
                <a:gd name="connsiteY3-24" fmla="*/ 1 h 21519"/>
                <a:gd name="connsiteX4-25" fmla="*/ 13726 w 21600"/>
                <a:gd name="connsiteY4-26" fmla="*/ 11178 h 21519"/>
                <a:gd name="connsiteX5-27" fmla="*/ 19043 w 21600"/>
                <a:gd name="connsiteY5-28" fmla="*/ 7147 h 21519"/>
                <a:gd name="connsiteX6-29" fmla="*/ 21600 w 21600"/>
                <a:gd name="connsiteY6-30" fmla="*/ 21519 h 2151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1600" h="21519" extrusionOk="0">
                  <a:moveTo>
                    <a:pt x="0" y="21519"/>
                  </a:moveTo>
                  <a:cubicBezTo>
                    <a:pt x="53" y="17915"/>
                    <a:pt x="143" y="14345"/>
                    <a:pt x="745" y="12132"/>
                  </a:cubicBezTo>
                  <a:cubicBezTo>
                    <a:pt x="1347" y="9920"/>
                    <a:pt x="2460" y="9063"/>
                    <a:pt x="4557" y="10885"/>
                  </a:cubicBezTo>
                  <a:cubicBezTo>
                    <a:pt x="4266" y="3514"/>
                    <a:pt x="6464" y="-81"/>
                    <a:pt x="8782" y="1"/>
                  </a:cubicBezTo>
                  <a:cubicBezTo>
                    <a:pt x="11100" y="83"/>
                    <a:pt x="13537" y="3842"/>
                    <a:pt x="13726" y="11178"/>
                  </a:cubicBezTo>
                  <a:cubicBezTo>
                    <a:pt x="14814" y="7849"/>
                    <a:pt x="17234" y="5175"/>
                    <a:pt x="19043" y="7147"/>
                  </a:cubicBezTo>
                  <a:cubicBezTo>
                    <a:pt x="21193" y="9491"/>
                    <a:pt x="21277" y="16976"/>
                    <a:pt x="21600" y="21519"/>
                  </a:cubicBezTo>
                </a:path>
              </a:pathLst>
            </a:custGeom>
            <a:noFill/>
            <a:ln w="38100" cap="flat">
              <a:solidFill>
                <a:srgbClr val="46537A"/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800"/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2133939" y="4372505"/>
            <a:ext cx="3332480" cy="38608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dirty="0">
                <a:solidFill>
                  <a:srgbClr val="46537A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</a:rPr>
              <a:t>汇报人：夏琦   日期：</a:t>
            </a:r>
            <a:r>
              <a:rPr lang="en-US" altLang="zh-CN" sz="1600" dirty="0">
                <a:solidFill>
                  <a:srgbClr val="46537A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</a:rPr>
              <a:t>2018/12/29</a:t>
            </a:r>
            <a:endParaRPr lang="zh-CN" altLang="en-US" sz="1600" dirty="0">
              <a:solidFill>
                <a:srgbClr val="46537A"/>
              </a:solidFill>
              <a:latin typeface="方正有猫在_GBK" panose="02000000000000000000" pitchFamily="2" charset="-122"/>
              <a:ea typeface="方正有猫在_GBK" panose="02000000000000000000" pitchFamily="2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8" grpId="0" bldLvl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2221424" y="1686566"/>
            <a:ext cx="20116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zh-CN" altLang="en-US" sz="7200">
                <a:solidFill>
                  <a:schemeClr val="tx2"/>
                </a:solidFill>
                <a:latin typeface="DFPShaoNvW5-GB" charset="-122"/>
                <a:ea typeface="DFPShaoNvW5-GB" charset="-122"/>
                <a:cs typeface="DFPShaoNvW5-GB" charset="-122"/>
              </a:rPr>
              <a:t>目录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410136" y="1704055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 smtClean="0">
                <a:solidFill>
                  <a:schemeClr val="tx2">
                    <a:lumMod val="75000"/>
                  </a:schemeClr>
                </a:solidFill>
                <a:latin typeface="DFPShaoNvW5-GB" charset="-122"/>
                <a:ea typeface="DFPShaoNvW5-GB" charset="-122"/>
                <a:cs typeface="DFPShaoNvW5-GB" charset="-122"/>
              </a:rPr>
              <a:t>企业概况</a:t>
            </a:r>
            <a:endParaRPr kumimoji="1" lang="zh-CN" altLang="en-US" sz="2800" b="1" dirty="0">
              <a:solidFill>
                <a:schemeClr val="tx2">
                  <a:lumMod val="75000"/>
                </a:schemeClr>
              </a:solidFill>
              <a:latin typeface="DFPShaoNvW5-GB" charset="-122"/>
              <a:ea typeface="DFPShaoNvW5-GB" charset="-122"/>
              <a:cs typeface="DFPShaoNvW5-GB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46725" y="986120"/>
            <a:ext cx="26212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sz="4800" dirty="0">
                <a:solidFill>
                  <a:schemeClr val="tx2"/>
                </a:solidFill>
                <a:latin typeface="DFPShaoNvW5-GB" charset="-122"/>
                <a:ea typeface="DFPShaoNvW5-GB" charset="-122"/>
                <a:cs typeface="DFPShaoNvW5-GB" charset="-122"/>
              </a:rPr>
              <a:t>Contents</a:t>
            </a:r>
            <a:endParaRPr kumimoji="1" lang="zh-CN" altLang="en-US" sz="4800" dirty="0">
              <a:solidFill>
                <a:schemeClr val="tx2"/>
              </a:solidFill>
              <a:latin typeface="DFPShaoNvW5-GB" charset="-122"/>
              <a:ea typeface="DFPShaoNvW5-GB" charset="-122"/>
              <a:cs typeface="DFPShaoNvW5-GB" charset="-122"/>
            </a:endParaRPr>
          </a:p>
        </p:txBody>
      </p:sp>
      <p:grpSp>
        <p:nvGrpSpPr>
          <p:cNvPr id="68" name="组 67"/>
          <p:cNvGrpSpPr/>
          <p:nvPr/>
        </p:nvGrpSpPr>
        <p:grpSpPr>
          <a:xfrm>
            <a:off x="6528664" y="1618363"/>
            <a:ext cx="714896" cy="842464"/>
            <a:chOff x="6528664" y="1618363"/>
            <a:chExt cx="714896" cy="842464"/>
          </a:xfrm>
        </p:grpSpPr>
        <p:sp>
          <p:nvSpPr>
            <p:cNvPr id="27" name="232"/>
            <p:cNvSpPr/>
            <p:nvPr/>
          </p:nvSpPr>
          <p:spPr>
            <a:xfrm>
              <a:off x="6528664" y="1618363"/>
              <a:ext cx="714896" cy="842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919"/>
                  </a:moveTo>
                  <a:cubicBezTo>
                    <a:pt x="5348" y="11844"/>
                    <a:pt x="8764" y="3907"/>
                    <a:pt x="11380" y="0"/>
                  </a:cubicBezTo>
                  <a:cubicBezTo>
                    <a:pt x="11376" y="5932"/>
                    <a:pt x="16649" y="9489"/>
                    <a:pt x="21600" y="13177"/>
                  </a:cubicBezTo>
                  <a:cubicBezTo>
                    <a:pt x="16544" y="13853"/>
                    <a:pt x="13668" y="17355"/>
                    <a:pt x="11962" y="21600"/>
                  </a:cubicBezTo>
                  <a:cubicBezTo>
                    <a:pt x="10717" y="16355"/>
                    <a:pt x="5962" y="13260"/>
                    <a:pt x="0" y="12019"/>
                  </a:cubicBezTo>
                </a:path>
              </a:pathLst>
            </a:custGeom>
            <a:solidFill>
              <a:schemeClr val="accent4"/>
            </a:solidFill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6722231" y="1808762"/>
              <a:ext cx="4154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>
                  <a:latin typeface="DFPShaoNvW5-GB" charset="-122"/>
                  <a:ea typeface="DFPShaoNvW5-GB" charset="-122"/>
                  <a:cs typeface="DFPShaoNvW5-GB" charset="-122"/>
                </a:rPr>
                <a:t>1</a:t>
              </a:r>
              <a:endParaRPr kumimoji="1" lang="zh-CN" altLang="en-US" sz="2400">
                <a:latin typeface="DFPShaoNvW5-GB" charset="-122"/>
                <a:ea typeface="DFPShaoNvW5-GB" charset="-122"/>
                <a:cs typeface="DFPShaoNvW5-GB" charset="-122"/>
              </a:endParaRPr>
            </a:p>
          </p:txBody>
        </p:sp>
      </p:grpSp>
      <p:sp>
        <p:nvSpPr>
          <p:cNvPr id="72" name="文本框 71"/>
          <p:cNvSpPr txBox="1"/>
          <p:nvPr/>
        </p:nvSpPr>
        <p:spPr>
          <a:xfrm>
            <a:off x="8019201" y="2824196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 smtClean="0">
                <a:solidFill>
                  <a:schemeClr val="tx2">
                    <a:lumMod val="75000"/>
                  </a:schemeClr>
                </a:solidFill>
                <a:latin typeface="DFPShaoNvW5-GB" charset="-122"/>
                <a:ea typeface="DFPShaoNvW5-GB" charset="-122"/>
                <a:cs typeface="DFPShaoNvW5-GB" charset="-122"/>
              </a:rPr>
              <a:t>工作情况</a:t>
            </a:r>
            <a:endParaRPr kumimoji="1" lang="zh-CN" altLang="en-US" sz="2800" b="1" dirty="0">
              <a:solidFill>
                <a:schemeClr val="tx2">
                  <a:lumMod val="75000"/>
                </a:schemeClr>
              </a:solidFill>
              <a:latin typeface="DFPShaoNvW5-GB" charset="-122"/>
              <a:ea typeface="DFPShaoNvW5-GB" charset="-122"/>
              <a:cs typeface="DFPShaoNvW5-GB" charset="-122"/>
            </a:endParaRPr>
          </a:p>
        </p:txBody>
      </p:sp>
      <p:grpSp>
        <p:nvGrpSpPr>
          <p:cNvPr id="73" name="组 72"/>
          <p:cNvGrpSpPr/>
          <p:nvPr/>
        </p:nvGrpSpPr>
        <p:grpSpPr>
          <a:xfrm>
            <a:off x="7137729" y="2738504"/>
            <a:ext cx="714896" cy="842464"/>
            <a:chOff x="6528664" y="1618363"/>
            <a:chExt cx="714896" cy="842464"/>
          </a:xfrm>
        </p:grpSpPr>
        <p:sp>
          <p:nvSpPr>
            <p:cNvPr id="74" name="232"/>
            <p:cNvSpPr/>
            <p:nvPr/>
          </p:nvSpPr>
          <p:spPr>
            <a:xfrm>
              <a:off x="6528664" y="1618363"/>
              <a:ext cx="714896" cy="842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919"/>
                  </a:moveTo>
                  <a:cubicBezTo>
                    <a:pt x="5348" y="11844"/>
                    <a:pt x="8764" y="3907"/>
                    <a:pt x="11380" y="0"/>
                  </a:cubicBezTo>
                  <a:cubicBezTo>
                    <a:pt x="11376" y="5932"/>
                    <a:pt x="16649" y="9489"/>
                    <a:pt x="21600" y="13177"/>
                  </a:cubicBezTo>
                  <a:cubicBezTo>
                    <a:pt x="16544" y="13853"/>
                    <a:pt x="13668" y="17355"/>
                    <a:pt x="11962" y="21600"/>
                  </a:cubicBezTo>
                  <a:cubicBezTo>
                    <a:pt x="10717" y="16355"/>
                    <a:pt x="5962" y="13260"/>
                    <a:pt x="0" y="12019"/>
                  </a:cubicBezTo>
                </a:path>
              </a:pathLst>
            </a:custGeom>
            <a:solidFill>
              <a:schemeClr val="accent4"/>
            </a:solidFill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6722231" y="1808762"/>
              <a:ext cx="4154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>
                  <a:latin typeface="DFPShaoNvW5-GB" charset="-122"/>
                  <a:ea typeface="DFPShaoNvW5-GB" charset="-122"/>
                  <a:cs typeface="DFPShaoNvW5-GB" charset="-122"/>
                </a:rPr>
                <a:t>2</a:t>
              </a:r>
              <a:endParaRPr kumimoji="1" lang="zh-CN" altLang="en-US" sz="2400">
                <a:latin typeface="DFPShaoNvW5-GB" charset="-122"/>
                <a:ea typeface="DFPShaoNvW5-GB" charset="-122"/>
                <a:cs typeface="DFPShaoNvW5-GB" charset="-122"/>
              </a:endParaRPr>
            </a:p>
          </p:txBody>
        </p:sp>
      </p:grpSp>
      <p:sp>
        <p:nvSpPr>
          <p:cNvPr id="76" name="文本框 75"/>
          <p:cNvSpPr txBox="1"/>
          <p:nvPr/>
        </p:nvSpPr>
        <p:spPr>
          <a:xfrm>
            <a:off x="7494995" y="394474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>
                <a:solidFill>
                  <a:schemeClr val="tx2">
                    <a:lumMod val="75000"/>
                  </a:schemeClr>
                </a:solidFill>
                <a:latin typeface="DFPShaoNvW5-GB" charset="-122"/>
                <a:ea typeface="DFPShaoNvW5-GB" charset="-122"/>
                <a:cs typeface="DFPShaoNvW5-GB" charset="-122"/>
              </a:rPr>
              <a:t>优点与不足</a:t>
            </a:r>
          </a:p>
        </p:txBody>
      </p:sp>
      <p:grpSp>
        <p:nvGrpSpPr>
          <p:cNvPr id="77" name="组 76"/>
          <p:cNvGrpSpPr/>
          <p:nvPr/>
        </p:nvGrpSpPr>
        <p:grpSpPr>
          <a:xfrm>
            <a:off x="6613523" y="3859048"/>
            <a:ext cx="714896" cy="842464"/>
            <a:chOff x="6528664" y="1618363"/>
            <a:chExt cx="714896" cy="842464"/>
          </a:xfrm>
        </p:grpSpPr>
        <p:sp>
          <p:nvSpPr>
            <p:cNvPr id="78" name="7 232"/>
            <p:cNvSpPr/>
            <p:nvPr/>
          </p:nvSpPr>
          <p:spPr>
            <a:xfrm>
              <a:off x="6528664" y="1618363"/>
              <a:ext cx="714896" cy="842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919"/>
                  </a:moveTo>
                  <a:cubicBezTo>
                    <a:pt x="5348" y="11844"/>
                    <a:pt x="8764" y="3907"/>
                    <a:pt x="11380" y="0"/>
                  </a:cubicBezTo>
                  <a:cubicBezTo>
                    <a:pt x="11376" y="5932"/>
                    <a:pt x="16649" y="9489"/>
                    <a:pt x="21600" y="13177"/>
                  </a:cubicBezTo>
                  <a:cubicBezTo>
                    <a:pt x="16544" y="13853"/>
                    <a:pt x="13668" y="17355"/>
                    <a:pt x="11962" y="21600"/>
                  </a:cubicBezTo>
                  <a:cubicBezTo>
                    <a:pt x="10717" y="16355"/>
                    <a:pt x="5962" y="13260"/>
                    <a:pt x="0" y="12019"/>
                  </a:cubicBezTo>
                </a:path>
              </a:pathLst>
            </a:custGeom>
            <a:solidFill>
              <a:schemeClr val="accent4"/>
            </a:solidFill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79" name="文本框 78"/>
            <p:cNvSpPr txBox="1"/>
            <p:nvPr/>
          </p:nvSpPr>
          <p:spPr>
            <a:xfrm>
              <a:off x="6722231" y="1808762"/>
              <a:ext cx="4154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>
                  <a:latin typeface="DFPShaoNvW5-GB" charset="-122"/>
                  <a:ea typeface="DFPShaoNvW5-GB" charset="-122"/>
                  <a:cs typeface="DFPShaoNvW5-GB" charset="-122"/>
                </a:rPr>
                <a:t>3</a:t>
              </a:r>
              <a:endParaRPr kumimoji="1" lang="zh-CN" altLang="en-US" sz="2400">
                <a:latin typeface="DFPShaoNvW5-GB" charset="-122"/>
                <a:ea typeface="DFPShaoNvW5-GB" charset="-122"/>
                <a:cs typeface="DFPShaoNvW5-GB" charset="-122"/>
              </a:endParaRPr>
            </a:p>
          </p:txBody>
        </p:sp>
      </p:grpSp>
      <p:sp>
        <p:nvSpPr>
          <p:cNvPr id="80" name="文本框 79"/>
          <p:cNvSpPr txBox="1"/>
          <p:nvPr/>
        </p:nvSpPr>
        <p:spPr>
          <a:xfrm>
            <a:off x="8104060" y="5064881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2800" b="1" dirty="0" smtClean="0">
                <a:solidFill>
                  <a:schemeClr val="tx2">
                    <a:lumMod val="75000"/>
                  </a:schemeClr>
                </a:solidFill>
                <a:latin typeface="DFPShaoNvW5-GB" charset="-122"/>
                <a:ea typeface="DFPShaoNvW5-GB" charset="-122"/>
                <a:cs typeface="DFPShaoNvW5-GB" charset="-122"/>
              </a:rPr>
              <a:t>工作总结</a:t>
            </a:r>
            <a:endParaRPr kumimoji="1" lang="zh-CN" altLang="en-US" sz="2800" b="1" dirty="0">
              <a:solidFill>
                <a:schemeClr val="tx2">
                  <a:lumMod val="75000"/>
                </a:schemeClr>
              </a:solidFill>
              <a:latin typeface="DFPShaoNvW5-GB" charset="-122"/>
              <a:ea typeface="DFPShaoNvW5-GB" charset="-122"/>
              <a:cs typeface="DFPShaoNvW5-GB" charset="-122"/>
            </a:endParaRPr>
          </a:p>
        </p:txBody>
      </p:sp>
      <p:grpSp>
        <p:nvGrpSpPr>
          <p:cNvPr id="81" name="组 80"/>
          <p:cNvGrpSpPr/>
          <p:nvPr/>
        </p:nvGrpSpPr>
        <p:grpSpPr>
          <a:xfrm>
            <a:off x="7222588" y="4979189"/>
            <a:ext cx="714896" cy="842464"/>
            <a:chOff x="6528664" y="1618363"/>
            <a:chExt cx="714896" cy="842464"/>
          </a:xfrm>
        </p:grpSpPr>
        <p:sp>
          <p:nvSpPr>
            <p:cNvPr id="82" name="232"/>
            <p:cNvSpPr/>
            <p:nvPr/>
          </p:nvSpPr>
          <p:spPr>
            <a:xfrm>
              <a:off x="6528664" y="1618363"/>
              <a:ext cx="714896" cy="842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919"/>
                  </a:moveTo>
                  <a:cubicBezTo>
                    <a:pt x="5348" y="11844"/>
                    <a:pt x="8764" y="3907"/>
                    <a:pt x="11380" y="0"/>
                  </a:cubicBezTo>
                  <a:cubicBezTo>
                    <a:pt x="11376" y="5932"/>
                    <a:pt x="16649" y="9489"/>
                    <a:pt x="21600" y="13177"/>
                  </a:cubicBezTo>
                  <a:cubicBezTo>
                    <a:pt x="16544" y="13853"/>
                    <a:pt x="13668" y="17355"/>
                    <a:pt x="11962" y="21600"/>
                  </a:cubicBezTo>
                  <a:cubicBezTo>
                    <a:pt x="10717" y="16355"/>
                    <a:pt x="5962" y="13260"/>
                    <a:pt x="0" y="12019"/>
                  </a:cubicBezTo>
                </a:path>
              </a:pathLst>
            </a:custGeom>
            <a:solidFill>
              <a:schemeClr val="accent4"/>
            </a:solidFill>
            <a:ln w="38100">
              <a:solidFill>
                <a:srgbClr val="46537A"/>
              </a:solidFill>
              <a:miter lim="400000"/>
            </a:ln>
          </p:spPr>
          <p:txBody>
            <a:bodyPr lIns="38100" tIns="38100" rIns="38100" bIns="38100" anchor="ctr"/>
            <a:lstStyle/>
            <a:p>
              <a:pPr defTabSz="457200">
                <a:defRPr sz="3000">
                  <a:solidFill>
                    <a:srgbClr val="FFFFFF"/>
                  </a:solidFill>
                  <a:effectLst>
                    <a:outerShdw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83" name="文本框 82"/>
            <p:cNvSpPr txBox="1"/>
            <p:nvPr/>
          </p:nvSpPr>
          <p:spPr>
            <a:xfrm>
              <a:off x="6722231" y="1808762"/>
              <a:ext cx="41549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>
                  <a:latin typeface="DFPShaoNvW5-GB" charset="-122"/>
                  <a:ea typeface="DFPShaoNvW5-GB" charset="-122"/>
                  <a:cs typeface="DFPShaoNvW5-GB" charset="-122"/>
                </a:rPr>
                <a:t>4</a:t>
              </a:r>
              <a:endParaRPr kumimoji="1" lang="zh-CN" altLang="en-US" sz="2400">
                <a:latin typeface="DFPShaoNvW5-GB" charset="-122"/>
                <a:ea typeface="DFPShaoNvW5-GB" charset="-122"/>
                <a:cs typeface="DFPShaoNvW5-GB" charset="-122"/>
              </a:endParaRPr>
            </a:p>
          </p:txBody>
        </p:sp>
      </p:grpSp>
      <p:pic>
        <p:nvPicPr>
          <p:cNvPr id="2" name="图片 1" descr="5a37fcbf8aebe8.79787037151361862356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105" y="-259715"/>
            <a:ext cx="5382260" cy="10058400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72" grpId="0"/>
      <p:bldP spid="76" grpId="0"/>
      <p:bldP spid="8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kisspng-child-art-watercolor-painting-elephant-elephant-5a82f7678280b4.70974636151853245553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3690" y="1053465"/>
            <a:ext cx="5983605" cy="47847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787" y="822029"/>
            <a:ext cx="2883407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rgbClr val="FFC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Arial" panose="020B0604020202020204" pitchFamily="34" charset="0"/>
              </a:rPr>
              <a:t>ONE</a:t>
            </a:r>
            <a:endParaRPr lang="zh-CN" altLang="en-US" sz="7200" b="1" dirty="0">
              <a:solidFill>
                <a:srgbClr val="FFC000"/>
              </a:solidFill>
              <a:latin typeface="方正有猫在_GBK" panose="02000000000000000000" pitchFamily="2" charset="-122"/>
              <a:ea typeface="方正有猫在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" name="流程图: 资料带 4"/>
          <p:cNvSpPr/>
          <p:nvPr/>
        </p:nvSpPr>
        <p:spPr>
          <a:xfrm>
            <a:off x="5170711" y="2033252"/>
            <a:ext cx="6342660" cy="4220391"/>
          </a:xfrm>
          <a:prstGeom prst="flowChartPunchedTape">
            <a:avLst/>
          </a:prstGeom>
          <a:solidFill>
            <a:srgbClr val="F8F6F3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591529" y="1053370"/>
            <a:ext cx="3675415" cy="6451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3600" b="1" kern="0" dirty="0">
                <a:solidFill>
                  <a:srgbClr val="46537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企业概况</a:t>
            </a:r>
          </a:p>
        </p:txBody>
      </p:sp>
      <p:sp>
        <p:nvSpPr>
          <p:cNvPr id="7" name="矩形 6"/>
          <p:cNvSpPr/>
          <p:nvPr/>
        </p:nvSpPr>
        <p:spPr>
          <a:xfrm>
            <a:off x="2723609" y="1698834"/>
            <a:ext cx="34114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spc="600" dirty="0">
                <a:solidFill>
                  <a:srgbClr val="4653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COMPANY </a:t>
            </a:r>
            <a:r>
              <a:rPr lang="en-US" altLang="zh-CN" sz="1400" spc="600" dirty="0" smtClean="0">
                <a:solidFill>
                  <a:srgbClr val="4653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SITUATION</a:t>
            </a:r>
            <a:endParaRPr lang="zh-CN" altLang="en-US" sz="1400" spc="600" dirty="0">
              <a:solidFill>
                <a:srgbClr val="46537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 Placeholder 4"/>
          <p:cNvSpPr txBox="1"/>
          <p:nvPr/>
        </p:nvSpPr>
        <p:spPr>
          <a:xfrm>
            <a:off x="5537929" y="3467110"/>
            <a:ext cx="5608225" cy="8174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zh-CN" altLang="en-US" sz="2000" b="1" spc="300" dirty="0">
                <a:solidFill>
                  <a:srgbClr val="46537A"/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" panose="020F0502020204030204"/>
              </a:rPr>
              <a:t>宝乐童车制造有限公司制造各类型童车并产销。</a:t>
            </a:r>
            <a:r>
              <a:rPr lang="en-US" altLang="zh-CN" sz="2000" b="1" spc="300" dirty="0">
                <a:solidFill>
                  <a:srgbClr val="46537A"/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" panose="020F0502020204030204"/>
              </a:rPr>
              <a:t>CCC</a:t>
            </a:r>
            <a:r>
              <a:rPr lang="zh-CN" altLang="en-US" sz="2000" b="1" spc="300" dirty="0">
                <a:solidFill>
                  <a:srgbClr val="46537A"/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" panose="020F0502020204030204"/>
              </a:rPr>
              <a:t>质量认证企业。我们有最好的产品和专业的销售和技术团队，集团公司已经</a:t>
            </a:r>
            <a:r>
              <a:rPr lang="zh-CN" altLang="en-US" sz="2000" b="1" spc="300" dirty="0" smtClean="0">
                <a:solidFill>
                  <a:srgbClr val="46537A"/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" panose="020F0502020204030204"/>
              </a:rPr>
              <a:t>成立</a:t>
            </a:r>
            <a:r>
              <a:rPr lang="en-US" altLang="zh-CN" sz="2000" b="1" spc="300" dirty="0" smtClean="0">
                <a:solidFill>
                  <a:srgbClr val="46537A"/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" panose="020F0502020204030204"/>
              </a:rPr>
              <a:t>2</a:t>
            </a:r>
            <a:r>
              <a:rPr lang="zh-CN" altLang="en-US" sz="2000" b="1" spc="300" dirty="0">
                <a:solidFill>
                  <a:srgbClr val="46537A"/>
                </a:solidFill>
                <a:latin typeface="幼圆" panose="02010509060101010101" pitchFamily="49" charset="-122"/>
                <a:ea typeface="幼圆" panose="02010509060101010101" pitchFamily="49" charset="-122"/>
                <a:cs typeface="Calibri" panose="020F0502020204030204"/>
              </a:rPr>
              <a:t>天的时间。发展优势如下：</a:t>
            </a:r>
          </a:p>
        </p:txBody>
      </p:sp>
    </p:spTree>
    <p:custDataLst>
      <p:tags r:id="rId1"/>
    </p:custData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5" grpId="0" animBg="1"/>
      <p:bldP spid="6" grpId="0" bldLvl="0" animBg="1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kisspng-child-art-watercolor-painting-elephant-elephant-5a82f7678280b4.70974636151853245553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7492" y="161328"/>
            <a:ext cx="2637862" cy="2109338"/>
          </a:xfrm>
          <a:prstGeom prst="rect">
            <a:avLst/>
          </a:prstGeom>
        </p:spPr>
      </p:pic>
      <p:sp>
        <p:nvSpPr>
          <p:cNvPr id="5" name="流程图: 资料带 4"/>
          <p:cNvSpPr/>
          <p:nvPr/>
        </p:nvSpPr>
        <p:spPr>
          <a:xfrm>
            <a:off x="5700881" y="2125683"/>
            <a:ext cx="5926299" cy="3885254"/>
          </a:xfrm>
          <a:prstGeom prst="flowChartPunchedTape">
            <a:avLst/>
          </a:prstGeom>
          <a:solidFill>
            <a:srgbClr val="F8F6F3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 Placeholder 4"/>
          <p:cNvSpPr txBox="1"/>
          <p:nvPr/>
        </p:nvSpPr>
        <p:spPr>
          <a:xfrm>
            <a:off x="5902037" y="3313216"/>
            <a:ext cx="5725144" cy="22780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endParaRPr lang="id-ID" sz="2000" b="1" spc="300" dirty="0">
              <a:solidFill>
                <a:srgbClr val="46537A"/>
              </a:solidFill>
              <a:latin typeface="幼圆" panose="02010509060101010101" pitchFamily="49" charset="-122"/>
              <a:ea typeface="幼圆" panose="02010509060101010101" pitchFamily="49" charset="-122"/>
              <a:cs typeface="Calibri" panose="020F0502020204030204"/>
            </a:endParaRPr>
          </a:p>
        </p:txBody>
      </p:sp>
      <p:sp>
        <p:nvSpPr>
          <p:cNvPr id="10" name="文本框 8"/>
          <p:cNvSpPr txBox="1"/>
          <p:nvPr/>
        </p:nvSpPr>
        <p:spPr>
          <a:xfrm>
            <a:off x="5025615" y="1609349"/>
            <a:ext cx="3159913" cy="6155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C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Arial" panose="020B0604020202020204" pitchFamily="34" charset="0"/>
              </a:rPr>
              <a:t>ONE</a:t>
            </a:r>
            <a:endParaRPr lang="zh-CN" altLang="en-US" sz="4000" b="1" dirty="0">
              <a:solidFill>
                <a:srgbClr val="FFC000"/>
              </a:solidFill>
              <a:latin typeface="方正有猫在_GBK" panose="02000000000000000000" pitchFamily="2" charset="-122"/>
              <a:ea typeface="方正有猫在_GBK" panose="02000000000000000000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026" name="Picture 2" descr="C:\Users\v-85\Desktop\捕获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94" y="795646"/>
            <a:ext cx="4656557" cy="497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32705" y="2988375"/>
            <a:ext cx="546264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u="sng" dirty="0" smtClean="0">
                <a:latin typeface="幼圆" panose="02010509060101010101" pitchFamily="49" charset="-122"/>
                <a:ea typeface="幼圆" panose="02010509060101010101" pitchFamily="49" charset="-122"/>
              </a:rPr>
              <a:t>一、</a:t>
            </a:r>
            <a:r>
              <a:rPr lang="zh-CN" altLang="en-US" sz="1600" b="1" u="sng" dirty="0" smtClean="0">
                <a:latin typeface="幼圆" panose="02010509060101010101" pitchFamily="49" charset="-122"/>
                <a:ea typeface="幼圆" panose="02010509060101010101" pitchFamily="49" charset="-122"/>
              </a:rPr>
              <a:t>国际化的质量服务体系</a:t>
            </a:r>
            <a:r>
              <a:rPr lang="zh-CN" altLang="en-US" sz="1600" u="sng" dirty="0" smtClean="0">
                <a:latin typeface="幼圆" panose="02010509060101010101" pitchFamily="49" charset="-122"/>
                <a:ea typeface="幼圆" panose="02010509060101010101" pitchFamily="49" charset="-122"/>
              </a:rPr>
              <a:t>：通过</a:t>
            </a:r>
            <a:r>
              <a:rPr lang="en-US" altLang="zh-CN" sz="1600" u="sng" dirty="0" smtClean="0">
                <a:latin typeface="幼圆" panose="02010509060101010101" pitchFamily="49" charset="-122"/>
                <a:ea typeface="幼圆" panose="02010509060101010101" pitchFamily="49" charset="-122"/>
              </a:rPr>
              <a:t>3C</a:t>
            </a:r>
            <a:r>
              <a:rPr lang="zh-CN" altLang="en-US" sz="1600" u="sng" dirty="0" smtClean="0">
                <a:latin typeface="幼圆" panose="02010509060101010101" pitchFamily="49" charset="-122"/>
                <a:ea typeface="幼圆" panose="02010509060101010101" pitchFamily="49" charset="-122"/>
              </a:rPr>
              <a:t>国际标准质量认证，致力于为客户提供优异的产品与服务，以改善客户与社会的利益。</a:t>
            </a:r>
            <a:endParaRPr lang="en-US" altLang="zh-CN" sz="1600" u="sng" dirty="0" smtClean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u="sng" dirty="0" smtClean="0">
                <a:latin typeface="幼圆" panose="02010509060101010101" pitchFamily="49" charset="-122"/>
                <a:ea typeface="幼圆" panose="02010509060101010101" pitchFamily="49" charset="-122"/>
              </a:rPr>
              <a:t>二、</a:t>
            </a:r>
            <a:r>
              <a:rPr lang="zh-CN" altLang="en-US" sz="1600" b="1" u="sng" dirty="0" smtClean="0">
                <a:latin typeface="幼圆" panose="02010509060101010101" pitchFamily="49" charset="-122"/>
                <a:ea typeface="幼圆" panose="02010509060101010101" pitchFamily="49" charset="-122"/>
              </a:rPr>
              <a:t>双赢的经营目标</a:t>
            </a:r>
            <a:r>
              <a:rPr lang="zh-CN" altLang="en-US" sz="1600" u="sng" dirty="0" smtClean="0">
                <a:latin typeface="幼圆" panose="02010509060101010101" pitchFamily="49" charset="-122"/>
                <a:ea typeface="幼圆" panose="02010509060101010101" pitchFamily="49" charset="-122"/>
              </a:rPr>
              <a:t>：坚持“与客户实现共赢”的经营理念。</a:t>
            </a:r>
            <a:endParaRPr lang="en-US" altLang="zh-CN" sz="1600" u="sng" dirty="0" smtClean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u="sng" dirty="0" smtClean="0">
                <a:latin typeface="幼圆" panose="02010509060101010101" pitchFamily="49" charset="-122"/>
                <a:ea typeface="幼圆" panose="02010509060101010101" pitchFamily="49" charset="-122"/>
              </a:rPr>
              <a:t>三、</a:t>
            </a:r>
            <a:r>
              <a:rPr lang="zh-CN" altLang="en-US" sz="1600" b="1" u="sng" dirty="0" smtClean="0">
                <a:latin typeface="幼圆" panose="02010509060101010101" pitchFamily="49" charset="-122"/>
                <a:ea typeface="幼圆" panose="02010509060101010101" pitchFamily="49" charset="-122"/>
              </a:rPr>
              <a:t>稳定的产品质量</a:t>
            </a:r>
            <a:r>
              <a:rPr lang="zh-CN" altLang="en-US" sz="1600" u="sng" dirty="0" smtClean="0">
                <a:latin typeface="幼圆" panose="02010509060101010101" pitchFamily="49" charset="-122"/>
                <a:ea typeface="幼圆" panose="02010509060101010101" pitchFamily="49" charset="-122"/>
              </a:rPr>
              <a:t>。</a:t>
            </a:r>
            <a:endParaRPr lang="en-US" altLang="zh-CN" sz="1600" u="sng" dirty="0" smtClean="0"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u="sng" dirty="0" smtClean="0">
                <a:latin typeface="幼圆" panose="02010509060101010101" pitchFamily="49" charset="-122"/>
                <a:ea typeface="幼圆" panose="02010509060101010101" pitchFamily="49" charset="-122"/>
              </a:rPr>
              <a:t>四、</a:t>
            </a:r>
            <a:r>
              <a:rPr lang="zh-CN" altLang="en-US" sz="1600" b="1" u="sng" dirty="0" smtClean="0">
                <a:latin typeface="幼圆" panose="02010509060101010101" pitchFamily="49" charset="-122"/>
                <a:ea typeface="幼圆" panose="02010509060101010101" pitchFamily="49" charset="-122"/>
              </a:rPr>
              <a:t>完善的仓储设备</a:t>
            </a:r>
            <a:r>
              <a:rPr lang="zh-CN" altLang="en-US" sz="1600" u="sng" dirty="0" smtClean="0">
                <a:latin typeface="幼圆" panose="02010509060101010101" pitchFamily="49" charset="-122"/>
                <a:ea typeface="幼圆" panose="02010509060101010101" pitchFamily="49" charset="-122"/>
              </a:rPr>
              <a:t>。</a:t>
            </a:r>
            <a:endParaRPr lang="en-US" altLang="zh-CN" sz="1600" u="sng" dirty="0" smtClean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086566" y="2070941"/>
            <a:ext cx="22365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>
                <a:latin typeface="幼圆" panose="02010509060101010101" pitchFamily="49" charset="-122"/>
                <a:ea typeface="幼圆" panose="02010509060101010101" pitchFamily="49" charset="-122"/>
              </a:rPr>
              <a:t>发展优势</a:t>
            </a:r>
          </a:p>
        </p:txBody>
      </p:sp>
    </p:spTree>
    <p:custDataLst>
      <p:tags r:id="rId1"/>
    </p:custData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0" grpId="0" bldLvl="0" animBg="1"/>
      <p:bldP spid="2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90" y="0"/>
            <a:ext cx="2640012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432" y="890649"/>
            <a:ext cx="3930732" cy="4655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9790" y="2600696"/>
            <a:ext cx="4405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宗旨</a:t>
            </a:r>
            <a:r>
              <a:rPr lang="zh-CN" altLang="en-US" sz="4000" dirty="0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：</a:t>
            </a:r>
            <a:r>
              <a:rPr lang="zh-CN" altLang="en-US" sz="2000" b="1" dirty="0" smtClean="0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承载责任，造福婴童。</a:t>
            </a:r>
            <a:endParaRPr lang="zh-CN" altLang="en-US" sz="2000" b="1" dirty="0">
              <a:solidFill>
                <a:srgbClr val="FF0000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9790" y="3408218"/>
            <a:ext cx="6326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愿</a:t>
            </a:r>
            <a:r>
              <a:rPr lang="zh-CN" altLang="en-US" sz="3600" b="1" dirty="0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景</a:t>
            </a:r>
            <a:r>
              <a:rPr lang="en-US" altLang="zh-CN" sz="3600" b="1" dirty="0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:</a:t>
            </a:r>
            <a:r>
              <a:rPr lang="zh-CN" altLang="en-US" sz="2000" b="1" dirty="0" smtClean="0">
                <a:solidFill>
                  <a:srgbClr val="FF0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让全球每一个孩子都能尽情享受骑行的乐趣！</a:t>
            </a:r>
            <a:endParaRPr lang="zh-CN" altLang="en-US" sz="2000" b="1" dirty="0">
              <a:solidFill>
                <a:srgbClr val="FF0000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Administrator\Desktop\kisspng-rabbit-elephant-drawing-illustration-painted-elephant-rabbit-love-each-other-5a99a139b01318.1889499715200177217212.pngkisspng-rabbit-elephant-drawing-illustration-painted-elephant-rabbit-love-each-other-5a99a139b01318.18894997152001772172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5750" y="1053465"/>
            <a:ext cx="4784725" cy="47847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544699" y="1554311"/>
            <a:ext cx="2883407" cy="11074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7200" b="1" dirty="0">
                <a:solidFill>
                  <a:srgbClr val="FFC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Arial" panose="020B0604020202020204" pitchFamily="34" charset="0"/>
              </a:rPr>
              <a:t>TWO</a:t>
            </a:r>
          </a:p>
        </p:txBody>
      </p:sp>
      <p:sp>
        <p:nvSpPr>
          <p:cNvPr id="5" name="流程图: 资料带 4"/>
          <p:cNvSpPr/>
          <p:nvPr/>
        </p:nvSpPr>
        <p:spPr>
          <a:xfrm>
            <a:off x="5544820" y="2049780"/>
            <a:ext cx="5904230" cy="3768090"/>
          </a:xfrm>
          <a:prstGeom prst="flowChartPunchedTape">
            <a:avLst/>
          </a:prstGeom>
          <a:solidFill>
            <a:srgbClr val="F8F6F3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819637" y="3122950"/>
            <a:ext cx="3675415" cy="6451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3600" b="1" kern="0" dirty="0" smtClean="0">
                <a:solidFill>
                  <a:srgbClr val="46537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工作情况</a:t>
            </a:r>
            <a:endParaRPr lang="zh-CN" altLang="en-US" sz="3600" b="1" kern="0" dirty="0">
              <a:solidFill>
                <a:srgbClr val="46537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819638" y="3923306"/>
            <a:ext cx="33873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spc="600" dirty="0" smtClean="0">
                <a:solidFill>
                  <a:srgbClr val="46537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WORKING SITUATION</a:t>
            </a:r>
            <a:endParaRPr lang="zh-CN" altLang="en-US" sz="1400" spc="600" dirty="0">
              <a:solidFill>
                <a:srgbClr val="46537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 Placeholder 4"/>
          <p:cNvSpPr txBox="1"/>
          <p:nvPr/>
        </p:nvSpPr>
        <p:spPr>
          <a:xfrm>
            <a:off x="5819637" y="4380941"/>
            <a:ext cx="5608225" cy="8174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buNone/>
              <a:defRPr/>
            </a:pPr>
            <a:r>
              <a:rPr lang="id-ID" sz="1400" spc="300" dirty="0">
                <a:solidFill>
                  <a:srgbClr val="46537A"/>
                </a:solidFill>
                <a:latin typeface="Agency FB" panose="020B0503020202020204" pitchFamily="34" charset="0"/>
                <a:cs typeface="Calibri" panose="020F0502020204030204"/>
              </a:rPr>
              <a:t>Ut wisi enim ad minim veniam, quis nostrud exerci tation ullamcorper nibh euismod tincidunt ut</a:t>
            </a:r>
          </a:p>
        </p:txBody>
      </p:sp>
    </p:spTree>
    <p:custDataLst>
      <p:tags r:id="rId1"/>
    </p:custData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5" grpId="0" animBg="1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išľíďè"/>
          <p:cNvSpPr/>
          <p:nvPr/>
        </p:nvSpPr>
        <p:spPr bwMode="auto">
          <a:xfrm>
            <a:off x="628809" y="5308542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</a:rPr>
              <a:t> 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65" name="iSlíďè"/>
          <p:cNvSpPr txBox="1"/>
          <p:nvPr/>
        </p:nvSpPr>
        <p:spPr bwMode="auto">
          <a:xfrm>
            <a:off x="7738937" y="3064766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66" name="išľíďè"/>
          <p:cNvSpPr/>
          <p:nvPr/>
        </p:nvSpPr>
        <p:spPr bwMode="auto">
          <a:xfrm>
            <a:off x="3546583" y="5313988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67" name="iSlíďè"/>
          <p:cNvSpPr txBox="1"/>
          <p:nvPr/>
        </p:nvSpPr>
        <p:spPr bwMode="auto">
          <a:xfrm>
            <a:off x="3987674" y="4979616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68" name="išľíďè"/>
          <p:cNvSpPr/>
          <p:nvPr/>
        </p:nvSpPr>
        <p:spPr bwMode="auto">
          <a:xfrm>
            <a:off x="6464357" y="5308508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69" name="iSlíďè"/>
          <p:cNvSpPr txBox="1"/>
          <p:nvPr/>
        </p:nvSpPr>
        <p:spPr bwMode="auto">
          <a:xfrm>
            <a:off x="6905448" y="4974136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70" name="išľíďè"/>
          <p:cNvSpPr/>
          <p:nvPr/>
        </p:nvSpPr>
        <p:spPr bwMode="auto">
          <a:xfrm>
            <a:off x="9248402" y="5308508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71" name="iSlíďè"/>
          <p:cNvSpPr txBox="1"/>
          <p:nvPr/>
        </p:nvSpPr>
        <p:spPr bwMode="auto">
          <a:xfrm>
            <a:off x="9689493" y="4974136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72" name="文本框 5"/>
          <p:cNvSpPr txBox="1"/>
          <p:nvPr/>
        </p:nvSpPr>
        <p:spPr>
          <a:xfrm>
            <a:off x="1019685" y="225375"/>
            <a:ext cx="3675415" cy="6451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3600" b="1" kern="0" dirty="0">
                <a:solidFill>
                  <a:srgbClr val="46537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人员分配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445" y="3039815"/>
            <a:ext cx="2855004" cy="1100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032" y="246074"/>
            <a:ext cx="2457450" cy="62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932" y="1040915"/>
            <a:ext cx="2524125" cy="650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932" y="1852996"/>
            <a:ext cx="2514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064" y="2730345"/>
            <a:ext cx="2514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680" y="4490152"/>
            <a:ext cx="25241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014" y="3631072"/>
            <a:ext cx="25336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089" y="5313988"/>
            <a:ext cx="2524125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左大括号 1"/>
          <p:cNvSpPr/>
          <p:nvPr/>
        </p:nvSpPr>
        <p:spPr>
          <a:xfrm>
            <a:off x="3431969" y="558304"/>
            <a:ext cx="273132" cy="530769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2168" y="236016"/>
            <a:ext cx="1345450" cy="64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683" y="3240364"/>
            <a:ext cx="1953860" cy="697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987" y="1610403"/>
            <a:ext cx="1950556" cy="650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683" y="3978733"/>
            <a:ext cx="1953860" cy="671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683" y="5185677"/>
            <a:ext cx="195386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027" y="5185477"/>
            <a:ext cx="1630949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68" y="5306515"/>
            <a:ext cx="2153758" cy="618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405" y="959848"/>
            <a:ext cx="1908415" cy="650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0" name="Picture 1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405" y="246238"/>
            <a:ext cx="1694997" cy="629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141" y="227065"/>
            <a:ext cx="1516027" cy="623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左大括号 2"/>
          <p:cNvSpPr/>
          <p:nvPr/>
        </p:nvSpPr>
        <p:spPr>
          <a:xfrm>
            <a:off x="6816436" y="1040915"/>
            <a:ext cx="522515" cy="100188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左大括号 8"/>
          <p:cNvSpPr/>
          <p:nvPr/>
        </p:nvSpPr>
        <p:spPr>
          <a:xfrm>
            <a:off x="6905448" y="3415962"/>
            <a:ext cx="433502" cy="1083713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上箭头 10"/>
          <p:cNvSpPr/>
          <p:nvPr/>
        </p:nvSpPr>
        <p:spPr>
          <a:xfrm>
            <a:off x="1460665" y="4326397"/>
            <a:ext cx="436464" cy="82333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_组合 1"/>
          <p:cNvGrpSpPr/>
          <p:nvPr>
            <p:custDataLst>
              <p:tags r:id="rId1"/>
            </p:custDataLst>
          </p:nvPr>
        </p:nvGrpSpPr>
        <p:grpSpPr>
          <a:xfrm>
            <a:off x="1451484" y="1639322"/>
            <a:ext cx="4048536" cy="3874448"/>
            <a:chOff x="983432" y="1156712"/>
            <a:chExt cx="5186001" cy="4963002"/>
          </a:xfrm>
        </p:grpSpPr>
        <p:sp>
          <p:nvSpPr>
            <p:cNvPr id="35" name="Oval 3"/>
            <p:cNvSpPr/>
            <p:nvPr/>
          </p:nvSpPr>
          <p:spPr bwMode="auto">
            <a:xfrm rot="900000">
              <a:off x="1489772" y="1720932"/>
              <a:ext cx="4144434" cy="4144434"/>
            </a:xfrm>
            <a:prstGeom prst="ellipse">
              <a:avLst/>
            </a:prstGeom>
            <a:noFill/>
            <a:ln w="6350" cap="flat">
              <a:solidFill>
                <a:schemeClr val="tx2"/>
              </a:solidFill>
              <a:prstDash val="dash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36" name="Group 57"/>
            <p:cNvGrpSpPr/>
            <p:nvPr/>
          </p:nvGrpSpPr>
          <p:grpSpPr>
            <a:xfrm>
              <a:off x="983432" y="1156712"/>
              <a:ext cx="5186001" cy="4963002"/>
              <a:chOff x="983432" y="1156712"/>
              <a:chExt cx="5186001" cy="4963002"/>
            </a:xfrm>
          </p:grpSpPr>
          <p:sp>
            <p:nvSpPr>
              <p:cNvPr id="37" name="Freeform: Shape 4"/>
              <p:cNvSpPr/>
              <p:nvPr/>
            </p:nvSpPr>
            <p:spPr bwMode="auto">
              <a:xfrm rot="900000">
                <a:off x="3816927" y="1800639"/>
                <a:ext cx="1092164" cy="2225915"/>
              </a:xfrm>
              <a:custGeom>
                <a:avLst/>
                <a:gdLst>
                  <a:gd name="T0" fmla="*/ 239 w 316"/>
                  <a:gd name="T1" fmla="*/ 120 h 644"/>
                  <a:gd name="T2" fmla="*/ 56 w 316"/>
                  <a:gd name="T3" fmla="*/ 16 h 644"/>
                  <a:gd name="T4" fmla="*/ 58 w 316"/>
                  <a:gd name="T5" fmla="*/ 0 h 644"/>
                  <a:gd name="T6" fmla="*/ 0 w 316"/>
                  <a:gd name="T7" fmla="*/ 27 h 644"/>
                  <a:gd name="T8" fmla="*/ 52 w 316"/>
                  <a:gd name="T9" fmla="*/ 64 h 644"/>
                  <a:gd name="T10" fmla="*/ 53 w 316"/>
                  <a:gd name="T11" fmla="*/ 48 h 644"/>
                  <a:gd name="T12" fmla="*/ 284 w 316"/>
                  <a:gd name="T13" fmla="*/ 328 h 644"/>
                  <a:gd name="T14" fmla="*/ 0 w 316"/>
                  <a:gd name="T15" fmla="*/ 612 h 644"/>
                  <a:gd name="T16" fmla="*/ 0 w 316"/>
                  <a:gd name="T17" fmla="*/ 644 h 644"/>
                  <a:gd name="T18" fmla="*/ 316 w 316"/>
                  <a:gd name="T19" fmla="*/ 328 h 644"/>
                  <a:gd name="T20" fmla="*/ 239 w 316"/>
                  <a:gd name="T21" fmla="*/ 120 h 6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16" h="644">
                    <a:moveTo>
                      <a:pt x="239" y="120"/>
                    </a:moveTo>
                    <a:cubicBezTo>
                      <a:pt x="192" y="66"/>
                      <a:pt x="127" y="29"/>
                      <a:pt x="56" y="16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52" y="64"/>
                      <a:pt x="52" y="64"/>
                      <a:pt x="52" y="64"/>
                    </a:cubicBezTo>
                    <a:cubicBezTo>
                      <a:pt x="53" y="48"/>
                      <a:pt x="53" y="48"/>
                      <a:pt x="53" y="48"/>
                    </a:cubicBezTo>
                    <a:cubicBezTo>
                      <a:pt x="186" y="73"/>
                      <a:pt x="284" y="192"/>
                      <a:pt x="284" y="328"/>
                    </a:cubicBezTo>
                    <a:cubicBezTo>
                      <a:pt x="284" y="485"/>
                      <a:pt x="157" y="612"/>
                      <a:pt x="0" y="612"/>
                    </a:cubicBezTo>
                    <a:cubicBezTo>
                      <a:pt x="0" y="644"/>
                      <a:pt x="0" y="644"/>
                      <a:pt x="0" y="644"/>
                    </a:cubicBezTo>
                    <a:cubicBezTo>
                      <a:pt x="174" y="644"/>
                      <a:pt x="316" y="502"/>
                      <a:pt x="316" y="328"/>
                    </a:cubicBezTo>
                    <a:cubicBezTo>
                      <a:pt x="316" y="251"/>
                      <a:pt x="289" y="178"/>
                      <a:pt x="239" y="120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8" name="Freeform: Shape 5"/>
              <p:cNvSpPr/>
              <p:nvPr/>
            </p:nvSpPr>
            <p:spPr bwMode="auto">
              <a:xfrm rot="900000">
                <a:off x="1776122" y="2135694"/>
                <a:ext cx="2144545" cy="1459232"/>
              </a:xfrm>
              <a:custGeom>
                <a:avLst/>
                <a:gdLst>
                  <a:gd name="T0" fmla="*/ 576 w 621"/>
                  <a:gd name="T1" fmla="*/ 181 h 422"/>
                  <a:gd name="T2" fmla="*/ 392 w 621"/>
                  <a:gd name="T3" fmla="*/ 23 h 422"/>
                  <a:gd name="T4" fmla="*/ 171 w 621"/>
                  <a:gd name="T5" fmla="*/ 33 h 422"/>
                  <a:gd name="T6" fmla="*/ 15 w 621"/>
                  <a:gd name="T7" fmla="*/ 174 h 422"/>
                  <a:gd name="T8" fmla="*/ 0 w 621"/>
                  <a:gd name="T9" fmla="*/ 168 h 422"/>
                  <a:gd name="T10" fmla="*/ 8 w 621"/>
                  <a:gd name="T11" fmla="*/ 231 h 422"/>
                  <a:gd name="T12" fmla="*/ 59 w 621"/>
                  <a:gd name="T13" fmla="*/ 193 h 422"/>
                  <a:gd name="T14" fmla="*/ 44 w 621"/>
                  <a:gd name="T15" fmla="*/ 187 h 422"/>
                  <a:gd name="T16" fmla="*/ 382 w 621"/>
                  <a:gd name="T17" fmla="*/ 54 h 422"/>
                  <a:gd name="T18" fmla="*/ 547 w 621"/>
                  <a:gd name="T19" fmla="*/ 195 h 422"/>
                  <a:gd name="T20" fmla="*/ 565 w 621"/>
                  <a:gd name="T21" fmla="*/ 412 h 422"/>
                  <a:gd name="T22" fmla="*/ 595 w 621"/>
                  <a:gd name="T23" fmla="*/ 422 h 422"/>
                  <a:gd name="T24" fmla="*/ 576 w 621"/>
                  <a:gd name="T25" fmla="*/ 181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1" h="422">
                    <a:moveTo>
                      <a:pt x="576" y="181"/>
                    </a:moveTo>
                    <a:cubicBezTo>
                      <a:pt x="538" y="105"/>
                      <a:pt x="472" y="49"/>
                      <a:pt x="392" y="23"/>
                    </a:cubicBezTo>
                    <a:cubicBezTo>
                      <a:pt x="319" y="0"/>
                      <a:pt x="241" y="3"/>
                      <a:pt x="171" y="33"/>
                    </a:cubicBezTo>
                    <a:cubicBezTo>
                      <a:pt x="104" y="61"/>
                      <a:pt x="49" y="111"/>
                      <a:pt x="15" y="174"/>
                    </a:cubicBezTo>
                    <a:cubicBezTo>
                      <a:pt x="0" y="168"/>
                      <a:pt x="0" y="168"/>
                      <a:pt x="0" y="168"/>
                    </a:cubicBezTo>
                    <a:cubicBezTo>
                      <a:pt x="8" y="231"/>
                      <a:pt x="8" y="231"/>
                      <a:pt x="8" y="231"/>
                    </a:cubicBezTo>
                    <a:cubicBezTo>
                      <a:pt x="59" y="193"/>
                      <a:pt x="59" y="193"/>
                      <a:pt x="59" y="193"/>
                    </a:cubicBezTo>
                    <a:cubicBezTo>
                      <a:pt x="44" y="187"/>
                      <a:pt x="44" y="187"/>
                      <a:pt x="44" y="187"/>
                    </a:cubicBezTo>
                    <a:cubicBezTo>
                      <a:pt x="109" y="69"/>
                      <a:pt x="252" y="12"/>
                      <a:pt x="382" y="54"/>
                    </a:cubicBezTo>
                    <a:cubicBezTo>
                      <a:pt x="454" y="77"/>
                      <a:pt x="513" y="127"/>
                      <a:pt x="547" y="195"/>
                    </a:cubicBezTo>
                    <a:cubicBezTo>
                      <a:pt x="582" y="263"/>
                      <a:pt x="588" y="340"/>
                      <a:pt x="565" y="412"/>
                    </a:cubicBezTo>
                    <a:cubicBezTo>
                      <a:pt x="595" y="422"/>
                      <a:pt x="595" y="422"/>
                      <a:pt x="595" y="422"/>
                    </a:cubicBezTo>
                    <a:cubicBezTo>
                      <a:pt x="621" y="342"/>
                      <a:pt x="614" y="256"/>
                      <a:pt x="576" y="181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9" name="Freeform: Shape 6"/>
              <p:cNvSpPr/>
              <p:nvPr/>
            </p:nvSpPr>
            <p:spPr bwMode="auto">
              <a:xfrm rot="900000">
                <a:off x="1701220" y="3154414"/>
                <a:ext cx="1753971" cy="2081258"/>
              </a:xfrm>
              <a:custGeom>
                <a:avLst/>
                <a:gdLst>
                  <a:gd name="T0" fmla="*/ 66 w 508"/>
                  <a:gd name="T1" fmla="*/ 172 h 602"/>
                  <a:gd name="T2" fmla="*/ 6 w 508"/>
                  <a:gd name="T3" fmla="*/ 385 h 602"/>
                  <a:gd name="T4" fmla="*/ 93 w 508"/>
                  <a:gd name="T5" fmla="*/ 577 h 602"/>
                  <a:gd name="T6" fmla="*/ 83 w 508"/>
                  <a:gd name="T7" fmla="*/ 589 h 602"/>
                  <a:gd name="T8" fmla="*/ 145 w 508"/>
                  <a:gd name="T9" fmla="*/ 602 h 602"/>
                  <a:gd name="T10" fmla="*/ 125 w 508"/>
                  <a:gd name="T11" fmla="*/ 541 h 602"/>
                  <a:gd name="T12" fmla="*/ 114 w 508"/>
                  <a:gd name="T13" fmla="*/ 553 h 602"/>
                  <a:gd name="T14" fmla="*/ 92 w 508"/>
                  <a:gd name="T15" fmla="*/ 191 h 602"/>
                  <a:gd name="T16" fmla="*/ 277 w 508"/>
                  <a:gd name="T17" fmla="*/ 77 h 602"/>
                  <a:gd name="T18" fmla="*/ 489 w 508"/>
                  <a:gd name="T19" fmla="*/ 128 h 602"/>
                  <a:gd name="T20" fmla="*/ 508 w 508"/>
                  <a:gd name="T21" fmla="*/ 102 h 602"/>
                  <a:gd name="T22" fmla="*/ 66 w 508"/>
                  <a:gd name="T23" fmla="*/ 172 h 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8" h="602">
                    <a:moveTo>
                      <a:pt x="66" y="172"/>
                    </a:moveTo>
                    <a:cubicBezTo>
                      <a:pt x="21" y="234"/>
                      <a:pt x="0" y="310"/>
                      <a:pt x="6" y="385"/>
                    </a:cubicBezTo>
                    <a:cubicBezTo>
                      <a:pt x="13" y="458"/>
                      <a:pt x="43" y="525"/>
                      <a:pt x="93" y="577"/>
                    </a:cubicBezTo>
                    <a:cubicBezTo>
                      <a:pt x="83" y="589"/>
                      <a:pt x="83" y="589"/>
                      <a:pt x="83" y="589"/>
                    </a:cubicBezTo>
                    <a:cubicBezTo>
                      <a:pt x="145" y="602"/>
                      <a:pt x="145" y="602"/>
                      <a:pt x="145" y="602"/>
                    </a:cubicBezTo>
                    <a:cubicBezTo>
                      <a:pt x="125" y="541"/>
                      <a:pt x="125" y="541"/>
                      <a:pt x="125" y="541"/>
                    </a:cubicBezTo>
                    <a:cubicBezTo>
                      <a:pt x="114" y="553"/>
                      <a:pt x="114" y="553"/>
                      <a:pt x="114" y="553"/>
                    </a:cubicBezTo>
                    <a:cubicBezTo>
                      <a:pt x="22" y="455"/>
                      <a:pt x="12" y="301"/>
                      <a:pt x="92" y="191"/>
                    </a:cubicBezTo>
                    <a:cubicBezTo>
                      <a:pt x="136" y="130"/>
                      <a:pt x="202" y="89"/>
                      <a:pt x="277" y="77"/>
                    </a:cubicBezTo>
                    <a:cubicBezTo>
                      <a:pt x="353" y="65"/>
                      <a:pt x="428" y="83"/>
                      <a:pt x="489" y="128"/>
                    </a:cubicBezTo>
                    <a:cubicBezTo>
                      <a:pt x="508" y="102"/>
                      <a:pt x="508" y="102"/>
                      <a:pt x="508" y="102"/>
                    </a:cubicBezTo>
                    <a:cubicBezTo>
                      <a:pt x="367" y="0"/>
                      <a:pt x="168" y="31"/>
                      <a:pt x="66" y="172"/>
                    </a:cubicBez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0" name="Freeform: Shape 7"/>
              <p:cNvSpPr/>
              <p:nvPr/>
            </p:nvSpPr>
            <p:spPr bwMode="auto">
              <a:xfrm rot="900000">
                <a:off x="2679904" y="3792505"/>
                <a:ext cx="1847997" cy="1979998"/>
              </a:xfrm>
              <a:custGeom>
                <a:avLst/>
                <a:gdLst>
                  <a:gd name="T0" fmla="*/ 535 w 535"/>
                  <a:gd name="T1" fmla="*/ 500 h 573"/>
                  <a:gd name="T2" fmla="*/ 471 w 535"/>
                  <a:gd name="T3" fmla="*/ 501 h 573"/>
                  <a:gd name="T4" fmla="*/ 479 w 535"/>
                  <a:gd name="T5" fmla="*/ 514 h 573"/>
                  <a:gd name="T6" fmla="*/ 128 w 535"/>
                  <a:gd name="T7" fmla="*/ 424 h 573"/>
                  <a:gd name="T8" fmla="*/ 77 w 535"/>
                  <a:gd name="T9" fmla="*/ 212 h 573"/>
                  <a:gd name="T10" fmla="*/ 191 w 535"/>
                  <a:gd name="T11" fmla="*/ 26 h 573"/>
                  <a:gd name="T12" fmla="*/ 172 w 535"/>
                  <a:gd name="T13" fmla="*/ 0 h 573"/>
                  <a:gd name="T14" fmla="*/ 102 w 535"/>
                  <a:gd name="T15" fmla="*/ 443 h 573"/>
                  <a:gd name="T16" fmla="*/ 287 w 535"/>
                  <a:gd name="T17" fmla="*/ 565 h 573"/>
                  <a:gd name="T18" fmla="*/ 359 w 535"/>
                  <a:gd name="T19" fmla="*/ 573 h 573"/>
                  <a:gd name="T20" fmla="*/ 496 w 535"/>
                  <a:gd name="T21" fmla="*/ 542 h 573"/>
                  <a:gd name="T22" fmla="*/ 504 w 535"/>
                  <a:gd name="T23" fmla="*/ 555 h 573"/>
                  <a:gd name="T24" fmla="*/ 535 w 535"/>
                  <a:gd name="T25" fmla="*/ 500 h 5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35" h="573">
                    <a:moveTo>
                      <a:pt x="535" y="500"/>
                    </a:moveTo>
                    <a:cubicBezTo>
                      <a:pt x="471" y="501"/>
                      <a:pt x="471" y="501"/>
                      <a:pt x="471" y="501"/>
                    </a:cubicBezTo>
                    <a:cubicBezTo>
                      <a:pt x="479" y="514"/>
                      <a:pt x="479" y="514"/>
                      <a:pt x="479" y="514"/>
                    </a:cubicBezTo>
                    <a:cubicBezTo>
                      <a:pt x="357" y="572"/>
                      <a:pt x="208" y="534"/>
                      <a:pt x="128" y="424"/>
                    </a:cubicBezTo>
                    <a:cubicBezTo>
                      <a:pt x="83" y="362"/>
                      <a:pt x="65" y="287"/>
                      <a:pt x="77" y="212"/>
                    </a:cubicBezTo>
                    <a:cubicBezTo>
                      <a:pt x="89" y="137"/>
                      <a:pt x="130" y="71"/>
                      <a:pt x="191" y="26"/>
                    </a:cubicBezTo>
                    <a:cubicBezTo>
                      <a:pt x="172" y="0"/>
                      <a:pt x="172" y="0"/>
                      <a:pt x="172" y="0"/>
                    </a:cubicBezTo>
                    <a:cubicBezTo>
                      <a:pt x="31" y="103"/>
                      <a:pt x="0" y="301"/>
                      <a:pt x="102" y="443"/>
                    </a:cubicBezTo>
                    <a:cubicBezTo>
                      <a:pt x="147" y="504"/>
                      <a:pt x="212" y="548"/>
                      <a:pt x="287" y="565"/>
                    </a:cubicBezTo>
                    <a:cubicBezTo>
                      <a:pt x="310" y="570"/>
                      <a:pt x="335" y="573"/>
                      <a:pt x="359" y="573"/>
                    </a:cubicBezTo>
                    <a:cubicBezTo>
                      <a:pt x="406" y="573"/>
                      <a:pt x="453" y="563"/>
                      <a:pt x="496" y="542"/>
                    </a:cubicBezTo>
                    <a:cubicBezTo>
                      <a:pt x="504" y="555"/>
                      <a:pt x="504" y="555"/>
                      <a:pt x="504" y="555"/>
                    </a:cubicBezTo>
                    <a:lnTo>
                      <a:pt x="535" y="500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1" name="Freeform: Shape 8"/>
              <p:cNvSpPr/>
              <p:nvPr/>
            </p:nvSpPr>
            <p:spPr bwMode="auto">
              <a:xfrm rot="900000">
                <a:off x="3458941" y="3417383"/>
                <a:ext cx="2175286" cy="1415835"/>
              </a:xfrm>
              <a:custGeom>
                <a:avLst/>
                <a:gdLst>
                  <a:gd name="T0" fmla="*/ 630 w 630"/>
                  <a:gd name="T1" fmla="*/ 47 h 410"/>
                  <a:gd name="T2" fmla="*/ 587 w 630"/>
                  <a:gd name="T3" fmla="*/ 0 h 410"/>
                  <a:gd name="T4" fmla="*/ 568 w 630"/>
                  <a:gd name="T5" fmla="*/ 61 h 410"/>
                  <a:gd name="T6" fmla="*/ 583 w 630"/>
                  <a:gd name="T7" fmla="*/ 58 h 410"/>
                  <a:gd name="T8" fmla="*/ 389 w 630"/>
                  <a:gd name="T9" fmla="*/ 364 h 410"/>
                  <a:gd name="T10" fmla="*/ 171 w 630"/>
                  <a:gd name="T11" fmla="*/ 347 h 410"/>
                  <a:gd name="T12" fmla="*/ 30 w 630"/>
                  <a:gd name="T13" fmla="*/ 181 h 410"/>
                  <a:gd name="T14" fmla="*/ 0 w 630"/>
                  <a:gd name="T15" fmla="*/ 191 h 410"/>
                  <a:gd name="T16" fmla="*/ 157 w 630"/>
                  <a:gd name="T17" fmla="*/ 375 h 410"/>
                  <a:gd name="T18" fmla="*/ 300 w 630"/>
                  <a:gd name="T19" fmla="*/ 410 h 410"/>
                  <a:gd name="T20" fmla="*/ 399 w 630"/>
                  <a:gd name="T21" fmla="*/ 394 h 410"/>
                  <a:gd name="T22" fmla="*/ 572 w 630"/>
                  <a:gd name="T23" fmla="*/ 257 h 410"/>
                  <a:gd name="T24" fmla="*/ 614 w 630"/>
                  <a:gd name="T25" fmla="*/ 51 h 410"/>
                  <a:gd name="T26" fmla="*/ 630 w 630"/>
                  <a:gd name="T27" fmla="*/ 47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30" h="410">
                    <a:moveTo>
                      <a:pt x="630" y="47"/>
                    </a:moveTo>
                    <a:cubicBezTo>
                      <a:pt x="587" y="0"/>
                      <a:pt x="587" y="0"/>
                      <a:pt x="587" y="0"/>
                    </a:cubicBezTo>
                    <a:cubicBezTo>
                      <a:pt x="568" y="61"/>
                      <a:pt x="568" y="61"/>
                      <a:pt x="568" y="61"/>
                    </a:cubicBezTo>
                    <a:cubicBezTo>
                      <a:pt x="583" y="58"/>
                      <a:pt x="583" y="58"/>
                      <a:pt x="583" y="58"/>
                    </a:cubicBezTo>
                    <a:cubicBezTo>
                      <a:pt x="600" y="192"/>
                      <a:pt x="518" y="322"/>
                      <a:pt x="389" y="364"/>
                    </a:cubicBezTo>
                    <a:cubicBezTo>
                      <a:pt x="316" y="388"/>
                      <a:pt x="239" y="381"/>
                      <a:pt x="171" y="347"/>
                    </a:cubicBezTo>
                    <a:cubicBezTo>
                      <a:pt x="104" y="312"/>
                      <a:pt x="53" y="254"/>
                      <a:pt x="30" y="181"/>
                    </a:cubicBezTo>
                    <a:cubicBezTo>
                      <a:pt x="0" y="191"/>
                      <a:pt x="0" y="191"/>
                      <a:pt x="0" y="191"/>
                    </a:cubicBezTo>
                    <a:cubicBezTo>
                      <a:pt x="26" y="272"/>
                      <a:pt x="82" y="337"/>
                      <a:pt x="157" y="375"/>
                    </a:cubicBezTo>
                    <a:cubicBezTo>
                      <a:pt x="202" y="398"/>
                      <a:pt x="251" y="410"/>
                      <a:pt x="300" y="410"/>
                    </a:cubicBezTo>
                    <a:cubicBezTo>
                      <a:pt x="333" y="410"/>
                      <a:pt x="366" y="405"/>
                      <a:pt x="399" y="394"/>
                    </a:cubicBezTo>
                    <a:cubicBezTo>
                      <a:pt x="471" y="371"/>
                      <a:pt x="532" y="322"/>
                      <a:pt x="572" y="257"/>
                    </a:cubicBezTo>
                    <a:cubicBezTo>
                      <a:pt x="609" y="195"/>
                      <a:pt x="624" y="122"/>
                      <a:pt x="614" y="51"/>
                    </a:cubicBezTo>
                    <a:lnTo>
                      <a:pt x="630" y="47"/>
                    </a:lnTo>
                    <a:close/>
                  </a:path>
                </a:pathLst>
              </a:cu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2" name="Oval 10"/>
              <p:cNvSpPr/>
              <p:nvPr/>
            </p:nvSpPr>
            <p:spPr bwMode="auto">
              <a:xfrm rot="900000">
                <a:off x="2688355" y="2919986"/>
                <a:ext cx="1748546" cy="1748548"/>
              </a:xfrm>
              <a:prstGeom prst="ellipse">
                <a:avLst/>
              </a:prstGeom>
              <a:solidFill>
                <a:schemeClr val="bg1"/>
              </a:solidFill>
              <a:ln w="76200" cap="flat">
                <a:solidFill>
                  <a:schemeClr val="tx2">
                    <a:lumMod val="40000"/>
                    <a:lumOff val="60000"/>
                  </a:schemeClr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43" name="Group 11"/>
              <p:cNvGrpSpPr/>
              <p:nvPr/>
            </p:nvGrpSpPr>
            <p:grpSpPr>
              <a:xfrm>
                <a:off x="3297952" y="3302522"/>
                <a:ext cx="516680" cy="494799"/>
                <a:chOff x="5699125" y="234951"/>
                <a:chExt cx="487363" cy="466725"/>
              </a:xfrm>
              <a:solidFill>
                <a:schemeClr val="accent6"/>
              </a:solidFill>
              <a:effectLst/>
            </p:grpSpPr>
            <p:sp>
              <p:nvSpPr>
                <p:cNvPr id="50" name="Freeform: Shape 14"/>
                <p:cNvSpPr/>
                <p:nvPr/>
              </p:nvSpPr>
              <p:spPr bwMode="auto">
                <a:xfrm>
                  <a:off x="5700713" y="234951"/>
                  <a:ext cx="485775" cy="239713"/>
                </a:xfrm>
                <a:custGeom>
                  <a:avLst/>
                  <a:gdLst>
                    <a:gd name="T0" fmla="*/ 16 w 727"/>
                    <a:gd name="T1" fmla="*/ 357 h 357"/>
                    <a:gd name="T2" fmla="*/ 22 w 727"/>
                    <a:gd name="T3" fmla="*/ 356 h 357"/>
                    <a:gd name="T4" fmla="*/ 251 w 727"/>
                    <a:gd name="T5" fmla="*/ 260 h 357"/>
                    <a:gd name="T6" fmla="*/ 493 w 727"/>
                    <a:gd name="T7" fmla="*/ 210 h 357"/>
                    <a:gd name="T8" fmla="*/ 661 w 727"/>
                    <a:gd name="T9" fmla="*/ 72 h 357"/>
                    <a:gd name="T10" fmla="*/ 688 w 727"/>
                    <a:gd name="T11" fmla="*/ 104 h 357"/>
                    <a:gd name="T12" fmla="*/ 727 w 727"/>
                    <a:gd name="T13" fmla="*/ 0 h 357"/>
                    <a:gd name="T14" fmla="*/ 617 w 727"/>
                    <a:gd name="T15" fmla="*/ 18 h 357"/>
                    <a:gd name="T16" fmla="*/ 644 w 727"/>
                    <a:gd name="T17" fmla="*/ 51 h 357"/>
                    <a:gd name="T18" fmla="*/ 481 w 727"/>
                    <a:gd name="T19" fmla="*/ 184 h 357"/>
                    <a:gd name="T20" fmla="*/ 244 w 727"/>
                    <a:gd name="T21" fmla="*/ 233 h 357"/>
                    <a:gd name="T22" fmla="*/ 11 w 727"/>
                    <a:gd name="T23" fmla="*/ 331 h 357"/>
                    <a:gd name="T24" fmla="*/ 3 w 727"/>
                    <a:gd name="T25" fmla="*/ 349 h 357"/>
                    <a:gd name="T26" fmla="*/ 16 w 727"/>
                    <a:gd name="T27" fmla="*/ 357 h 3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27" h="357">
                      <a:moveTo>
                        <a:pt x="16" y="357"/>
                      </a:moveTo>
                      <a:cubicBezTo>
                        <a:pt x="18" y="357"/>
                        <a:pt x="20" y="357"/>
                        <a:pt x="22" y="356"/>
                      </a:cubicBezTo>
                      <a:cubicBezTo>
                        <a:pt x="251" y="260"/>
                        <a:pt x="251" y="260"/>
                        <a:pt x="251" y="260"/>
                      </a:cubicBezTo>
                      <a:cubicBezTo>
                        <a:pt x="493" y="210"/>
                        <a:pt x="493" y="210"/>
                        <a:pt x="493" y="210"/>
                      </a:cubicBezTo>
                      <a:cubicBezTo>
                        <a:pt x="661" y="72"/>
                        <a:pt x="661" y="72"/>
                        <a:pt x="661" y="72"/>
                      </a:cubicBezTo>
                      <a:cubicBezTo>
                        <a:pt x="688" y="104"/>
                        <a:pt x="688" y="104"/>
                        <a:pt x="688" y="104"/>
                      </a:cubicBezTo>
                      <a:cubicBezTo>
                        <a:pt x="727" y="0"/>
                        <a:pt x="727" y="0"/>
                        <a:pt x="727" y="0"/>
                      </a:cubicBezTo>
                      <a:cubicBezTo>
                        <a:pt x="617" y="18"/>
                        <a:pt x="617" y="18"/>
                        <a:pt x="617" y="18"/>
                      </a:cubicBezTo>
                      <a:cubicBezTo>
                        <a:pt x="644" y="51"/>
                        <a:pt x="644" y="51"/>
                        <a:pt x="644" y="51"/>
                      </a:cubicBezTo>
                      <a:cubicBezTo>
                        <a:pt x="481" y="184"/>
                        <a:pt x="481" y="184"/>
                        <a:pt x="481" y="184"/>
                      </a:cubicBezTo>
                      <a:cubicBezTo>
                        <a:pt x="244" y="233"/>
                        <a:pt x="244" y="233"/>
                        <a:pt x="244" y="233"/>
                      </a:cubicBezTo>
                      <a:cubicBezTo>
                        <a:pt x="11" y="331"/>
                        <a:pt x="11" y="331"/>
                        <a:pt x="11" y="331"/>
                      </a:cubicBezTo>
                      <a:cubicBezTo>
                        <a:pt x="4" y="334"/>
                        <a:pt x="0" y="342"/>
                        <a:pt x="3" y="349"/>
                      </a:cubicBezTo>
                      <a:cubicBezTo>
                        <a:pt x="6" y="354"/>
                        <a:pt x="11" y="357"/>
                        <a:pt x="16" y="35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1" name="Rectangle 15"/>
                <p:cNvSpPr/>
                <p:nvPr/>
              </p:nvSpPr>
              <p:spPr bwMode="auto">
                <a:xfrm>
                  <a:off x="5699125" y="549276"/>
                  <a:ext cx="92075" cy="15240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2" name="Rectangle 16"/>
                <p:cNvSpPr/>
                <p:nvPr/>
              </p:nvSpPr>
              <p:spPr bwMode="auto">
                <a:xfrm>
                  <a:off x="5826125" y="496888"/>
                  <a:ext cx="93663" cy="20478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3" name="Rectangle 17"/>
                <p:cNvSpPr/>
                <p:nvPr/>
              </p:nvSpPr>
              <p:spPr bwMode="auto">
                <a:xfrm>
                  <a:off x="5959475" y="469901"/>
                  <a:ext cx="93663" cy="23177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4" name="Rectangle 18"/>
                <p:cNvSpPr/>
                <p:nvPr/>
              </p:nvSpPr>
              <p:spPr bwMode="auto">
                <a:xfrm>
                  <a:off x="6092825" y="363538"/>
                  <a:ext cx="93663" cy="33813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sp>
            <p:nvSpPr>
              <p:cNvPr id="44" name="TextBox 12"/>
              <p:cNvSpPr txBox="1"/>
              <p:nvPr/>
            </p:nvSpPr>
            <p:spPr>
              <a:xfrm>
                <a:off x="3056553" y="3885337"/>
                <a:ext cx="1025046" cy="433673"/>
              </a:xfrm>
              <a:prstGeom prst="rect">
                <a:avLst/>
              </a:prstGeom>
              <a:noFill/>
              <a:effectLst/>
            </p:spPr>
            <p:txBody>
              <a:bodyPr wrap="none">
                <a:normAutofit/>
              </a:bodyPr>
              <a:lstStyle/>
              <a:p>
                <a:pPr algn="ctr"/>
                <a:r>
                  <a:rPr lang="zh-CN" altLang="en-US" sz="1600" b="1">
                    <a:solidFill>
                      <a:schemeClr val="accent6"/>
                    </a:solidFill>
                  </a:rPr>
                  <a:t>信息化管理</a:t>
                </a:r>
              </a:p>
            </p:txBody>
          </p:sp>
          <p:sp>
            <p:nvSpPr>
              <p:cNvPr id="45" name="Oval 20"/>
              <p:cNvSpPr/>
              <p:nvPr/>
            </p:nvSpPr>
            <p:spPr bwMode="auto">
              <a:xfrm>
                <a:off x="3108300" y="1156712"/>
                <a:ext cx="1007178" cy="100898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txBody>
              <a:bodyPr vert="horz" wrap="none" lIns="0" tIns="0" rIns="0" bIns="0" anchor="ctr" anchorCtr="0" compatLnSpc="1">
                <a:normAutofit/>
              </a:bodyPr>
              <a:lstStyle/>
              <a:p>
                <a:pPr algn="ctr"/>
                <a:r>
                  <a:rPr lang="en-US" sz="3200">
                    <a:solidFill>
                      <a:schemeClr val="bg1"/>
                    </a:solidFill>
                    <a:latin typeface="Impact" panose="020B0806030902050204" pitchFamily="34" charset="0"/>
                  </a:rPr>
                  <a:t>01</a:t>
                </a:r>
              </a:p>
            </p:txBody>
          </p:sp>
          <p:sp>
            <p:nvSpPr>
              <p:cNvPr id="46" name="Freeform: Shape 23"/>
              <p:cNvSpPr/>
              <p:nvPr/>
            </p:nvSpPr>
            <p:spPr bwMode="auto">
              <a:xfrm>
                <a:off x="983432" y="2523136"/>
                <a:ext cx="1131943" cy="1130136"/>
              </a:xfrm>
              <a:custGeom>
                <a:avLst/>
                <a:gdLst>
                  <a:gd name="T0" fmla="*/ 209 w 328"/>
                  <a:gd name="T1" fmla="*/ 25 h 327"/>
                  <a:gd name="T2" fmla="*/ 25 w 328"/>
                  <a:gd name="T3" fmla="*/ 118 h 327"/>
                  <a:gd name="T4" fmla="*/ 119 w 328"/>
                  <a:gd name="T5" fmla="*/ 302 h 327"/>
                  <a:gd name="T6" fmla="*/ 303 w 328"/>
                  <a:gd name="T7" fmla="*/ 209 h 327"/>
                  <a:gd name="T8" fmla="*/ 209 w 328"/>
                  <a:gd name="T9" fmla="*/ 25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8" h="327">
                    <a:moveTo>
                      <a:pt x="209" y="25"/>
                    </a:moveTo>
                    <a:cubicBezTo>
                      <a:pt x="132" y="0"/>
                      <a:pt x="50" y="42"/>
                      <a:pt x="25" y="118"/>
                    </a:cubicBezTo>
                    <a:cubicBezTo>
                      <a:pt x="0" y="195"/>
                      <a:pt x="42" y="277"/>
                      <a:pt x="119" y="302"/>
                    </a:cubicBezTo>
                    <a:cubicBezTo>
                      <a:pt x="196" y="327"/>
                      <a:pt x="278" y="285"/>
                      <a:pt x="303" y="209"/>
                    </a:cubicBezTo>
                    <a:cubicBezTo>
                      <a:pt x="328" y="132"/>
                      <a:pt x="286" y="50"/>
                      <a:pt x="209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</p:spPr>
            <p:txBody>
              <a:bodyPr vert="horz" wrap="none" lIns="0" tIns="0" rIns="0" bIns="0" anchor="ctr" anchorCtr="0" compatLnSpc="1">
                <a:normAutofit/>
              </a:bodyPr>
              <a:lstStyle/>
              <a:p>
                <a:pPr algn="ctr"/>
                <a:r>
                  <a:rPr lang="en-US" sz="3200">
                    <a:solidFill>
                      <a:schemeClr val="bg1"/>
                    </a:solidFill>
                    <a:latin typeface="Impact" panose="020B0806030902050204" pitchFamily="34" charset="0"/>
                  </a:rPr>
                  <a:t>02</a:t>
                </a:r>
              </a:p>
            </p:txBody>
          </p:sp>
          <p:sp>
            <p:nvSpPr>
              <p:cNvPr id="47" name="Freeform: Shape 26"/>
              <p:cNvSpPr/>
              <p:nvPr/>
            </p:nvSpPr>
            <p:spPr bwMode="auto">
              <a:xfrm>
                <a:off x="1697089" y="4919147"/>
                <a:ext cx="1140985" cy="1142794"/>
              </a:xfrm>
              <a:custGeom>
                <a:avLst/>
                <a:gdLst>
                  <a:gd name="T0" fmla="*/ 47 w 330"/>
                  <a:gd name="T1" fmla="*/ 80 h 331"/>
                  <a:gd name="T2" fmla="*/ 79 w 330"/>
                  <a:gd name="T3" fmla="*/ 283 h 331"/>
                  <a:gd name="T4" fmla="*/ 283 w 330"/>
                  <a:gd name="T5" fmla="*/ 251 h 331"/>
                  <a:gd name="T6" fmla="*/ 251 w 330"/>
                  <a:gd name="T7" fmla="*/ 47 h 331"/>
                  <a:gd name="T8" fmla="*/ 47 w 330"/>
                  <a:gd name="T9" fmla="*/ 80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0" h="331">
                    <a:moveTo>
                      <a:pt x="47" y="80"/>
                    </a:moveTo>
                    <a:cubicBezTo>
                      <a:pt x="0" y="145"/>
                      <a:pt x="14" y="236"/>
                      <a:pt x="79" y="283"/>
                    </a:cubicBezTo>
                    <a:cubicBezTo>
                      <a:pt x="145" y="331"/>
                      <a:pt x="236" y="316"/>
                      <a:pt x="283" y="251"/>
                    </a:cubicBezTo>
                    <a:cubicBezTo>
                      <a:pt x="330" y="186"/>
                      <a:pt x="316" y="95"/>
                      <a:pt x="251" y="47"/>
                    </a:cubicBezTo>
                    <a:cubicBezTo>
                      <a:pt x="186" y="0"/>
                      <a:pt x="94" y="14"/>
                      <a:pt x="47" y="8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vert="horz" wrap="none" lIns="0" tIns="0" rIns="0" bIns="0" anchor="ctr" anchorCtr="0" compatLnSpc="1">
                <a:normAutofit/>
              </a:bodyPr>
              <a:lstStyle/>
              <a:p>
                <a:pPr algn="ctr"/>
                <a:r>
                  <a:rPr lang="en-US" sz="3200">
                    <a:solidFill>
                      <a:schemeClr val="bg1"/>
                    </a:solidFill>
                    <a:latin typeface="Impact" panose="020B0806030902050204" pitchFamily="34" charset="0"/>
                  </a:rPr>
                  <a:t>03</a:t>
                </a:r>
              </a:p>
            </p:txBody>
          </p:sp>
          <p:sp>
            <p:nvSpPr>
              <p:cNvPr id="48" name="Freeform: Shape 29"/>
              <p:cNvSpPr/>
              <p:nvPr/>
            </p:nvSpPr>
            <p:spPr bwMode="auto">
              <a:xfrm>
                <a:off x="4203470" y="4975112"/>
                <a:ext cx="1142793" cy="1144602"/>
              </a:xfrm>
              <a:custGeom>
                <a:avLst/>
                <a:gdLst>
                  <a:gd name="T0" fmla="*/ 47 w 331"/>
                  <a:gd name="T1" fmla="*/ 252 h 331"/>
                  <a:gd name="T2" fmla="*/ 251 w 331"/>
                  <a:gd name="T3" fmla="*/ 284 h 331"/>
                  <a:gd name="T4" fmla="*/ 283 w 331"/>
                  <a:gd name="T5" fmla="*/ 80 h 331"/>
                  <a:gd name="T6" fmla="*/ 80 w 331"/>
                  <a:gd name="T7" fmla="*/ 48 h 331"/>
                  <a:gd name="T8" fmla="*/ 47 w 331"/>
                  <a:gd name="T9" fmla="*/ 252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1" h="331">
                    <a:moveTo>
                      <a:pt x="47" y="252"/>
                    </a:moveTo>
                    <a:cubicBezTo>
                      <a:pt x="95" y="317"/>
                      <a:pt x="186" y="331"/>
                      <a:pt x="251" y="284"/>
                    </a:cubicBezTo>
                    <a:cubicBezTo>
                      <a:pt x="316" y="237"/>
                      <a:pt x="331" y="145"/>
                      <a:pt x="283" y="80"/>
                    </a:cubicBezTo>
                    <a:cubicBezTo>
                      <a:pt x="236" y="15"/>
                      <a:pt x="145" y="0"/>
                      <a:pt x="80" y="48"/>
                    </a:cubicBezTo>
                    <a:cubicBezTo>
                      <a:pt x="15" y="95"/>
                      <a:pt x="0" y="186"/>
                      <a:pt x="47" y="25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</p:spPr>
            <p:txBody>
              <a:bodyPr vert="horz" wrap="none" lIns="0" tIns="0" rIns="0" bIns="0" anchor="ctr" anchorCtr="0" compatLnSpc="1">
                <a:normAutofit/>
              </a:bodyPr>
              <a:lstStyle/>
              <a:p>
                <a:pPr algn="ctr"/>
                <a:r>
                  <a:rPr lang="en-US" sz="3200">
                    <a:solidFill>
                      <a:schemeClr val="bg1"/>
                    </a:solidFill>
                    <a:latin typeface="Impact" panose="020B0806030902050204" pitchFamily="34" charset="0"/>
                  </a:rPr>
                  <a:t>04</a:t>
                </a:r>
              </a:p>
            </p:txBody>
          </p:sp>
          <p:sp>
            <p:nvSpPr>
              <p:cNvPr id="49" name="Freeform: Shape 32"/>
              <p:cNvSpPr/>
              <p:nvPr/>
            </p:nvSpPr>
            <p:spPr bwMode="auto">
              <a:xfrm>
                <a:off x="5041106" y="2615903"/>
                <a:ext cx="1128327" cy="1131944"/>
              </a:xfrm>
              <a:custGeom>
                <a:avLst/>
                <a:gdLst>
                  <a:gd name="T0" fmla="*/ 208 w 327"/>
                  <a:gd name="T1" fmla="*/ 303 h 328"/>
                  <a:gd name="T2" fmla="*/ 302 w 327"/>
                  <a:gd name="T3" fmla="*/ 119 h 328"/>
                  <a:gd name="T4" fmla="*/ 118 w 327"/>
                  <a:gd name="T5" fmla="*/ 25 h 328"/>
                  <a:gd name="T6" fmla="*/ 25 w 327"/>
                  <a:gd name="T7" fmla="*/ 209 h 328"/>
                  <a:gd name="T8" fmla="*/ 208 w 327"/>
                  <a:gd name="T9" fmla="*/ 303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7" h="328">
                    <a:moveTo>
                      <a:pt x="208" y="303"/>
                    </a:moveTo>
                    <a:cubicBezTo>
                      <a:pt x="285" y="278"/>
                      <a:pt x="327" y="196"/>
                      <a:pt x="302" y="119"/>
                    </a:cubicBezTo>
                    <a:cubicBezTo>
                      <a:pt x="277" y="42"/>
                      <a:pt x="195" y="0"/>
                      <a:pt x="118" y="25"/>
                    </a:cubicBezTo>
                    <a:cubicBezTo>
                      <a:pt x="42" y="50"/>
                      <a:pt x="0" y="133"/>
                      <a:pt x="25" y="209"/>
                    </a:cubicBezTo>
                    <a:cubicBezTo>
                      <a:pt x="49" y="286"/>
                      <a:pt x="132" y="328"/>
                      <a:pt x="208" y="30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</p:spPr>
            <p:txBody>
              <a:bodyPr vert="horz" wrap="none" lIns="0" tIns="0" rIns="0" bIns="0" anchor="ctr" anchorCtr="0" compatLnSpc="1">
                <a:normAutofit/>
              </a:bodyPr>
              <a:lstStyle/>
              <a:p>
                <a:pPr algn="ctr"/>
                <a:r>
                  <a:rPr lang="en-US" sz="3200">
                    <a:solidFill>
                      <a:schemeClr val="bg1"/>
                    </a:solidFill>
                    <a:latin typeface="Impact" panose="020B0806030902050204" pitchFamily="34" charset="0"/>
                  </a:rPr>
                  <a:t>05</a:t>
                </a:r>
              </a:p>
            </p:txBody>
          </p:sp>
        </p:grpSp>
      </p:grpSp>
      <p:grpSp>
        <p:nvGrpSpPr>
          <p:cNvPr id="5" name="Group 47"/>
          <p:cNvGrpSpPr/>
          <p:nvPr/>
        </p:nvGrpSpPr>
        <p:grpSpPr>
          <a:xfrm>
            <a:off x="6341287" y="4976066"/>
            <a:ext cx="624349" cy="624349"/>
            <a:chOff x="2876776" y="4765908"/>
            <a:chExt cx="687003" cy="687003"/>
          </a:xfrm>
        </p:grpSpPr>
        <p:sp>
          <p:nvSpPr>
            <p:cNvPr id="33" name="Diamond 48"/>
            <p:cNvSpPr/>
            <p:nvPr/>
          </p:nvSpPr>
          <p:spPr>
            <a:xfrm>
              <a:off x="2876776" y="4765908"/>
              <a:ext cx="687003" cy="687003"/>
            </a:xfrm>
            <a:prstGeom prst="diamond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4" name="TextBox 49"/>
            <p:cNvSpPr txBox="1"/>
            <p:nvPr/>
          </p:nvSpPr>
          <p:spPr>
            <a:xfrm>
              <a:off x="2966985" y="4878576"/>
              <a:ext cx="506582" cy="440261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Impact" panose="020B0806030902050204" pitchFamily="34" charset="0"/>
                </a:rPr>
                <a:t>05</a:t>
              </a:r>
            </a:p>
          </p:txBody>
        </p:sp>
      </p:grpSp>
      <p:grpSp>
        <p:nvGrpSpPr>
          <p:cNvPr id="7" name="Group 44"/>
          <p:cNvGrpSpPr/>
          <p:nvPr/>
        </p:nvGrpSpPr>
        <p:grpSpPr>
          <a:xfrm>
            <a:off x="6346726" y="4125081"/>
            <a:ext cx="624349" cy="624349"/>
            <a:chOff x="2876776" y="4765908"/>
            <a:chExt cx="687003" cy="687003"/>
          </a:xfrm>
        </p:grpSpPr>
        <p:sp>
          <p:nvSpPr>
            <p:cNvPr id="29" name="Diamond 45"/>
            <p:cNvSpPr/>
            <p:nvPr/>
          </p:nvSpPr>
          <p:spPr>
            <a:xfrm>
              <a:off x="2876776" y="4765908"/>
              <a:ext cx="687003" cy="687003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30" name="TextBox 46"/>
            <p:cNvSpPr txBox="1"/>
            <p:nvPr/>
          </p:nvSpPr>
          <p:spPr>
            <a:xfrm>
              <a:off x="2972277" y="4878576"/>
              <a:ext cx="495999" cy="440261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Impact" panose="020B0806030902050204" pitchFamily="34" charset="0"/>
                </a:rPr>
                <a:t>04</a:t>
              </a:r>
            </a:p>
          </p:txBody>
        </p:sp>
      </p:grpSp>
      <p:grpSp>
        <p:nvGrpSpPr>
          <p:cNvPr id="9" name="Group 41"/>
          <p:cNvGrpSpPr/>
          <p:nvPr/>
        </p:nvGrpSpPr>
        <p:grpSpPr>
          <a:xfrm>
            <a:off x="6346726" y="3274097"/>
            <a:ext cx="624349" cy="624349"/>
            <a:chOff x="2876776" y="4765908"/>
            <a:chExt cx="687003" cy="687003"/>
          </a:xfrm>
        </p:grpSpPr>
        <p:sp>
          <p:nvSpPr>
            <p:cNvPr id="25" name="Diamond 42"/>
            <p:cNvSpPr/>
            <p:nvPr/>
          </p:nvSpPr>
          <p:spPr>
            <a:xfrm>
              <a:off x="2876776" y="4765908"/>
              <a:ext cx="687003" cy="687003"/>
            </a:xfrm>
            <a:prstGeom prst="diamond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" name="TextBox 43"/>
            <p:cNvSpPr txBox="1"/>
            <p:nvPr/>
          </p:nvSpPr>
          <p:spPr>
            <a:xfrm>
              <a:off x="2967866" y="4878576"/>
              <a:ext cx="504819" cy="440261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Impact" panose="020B0806030902050204" pitchFamily="34" charset="0"/>
                </a:rPr>
                <a:t>03</a:t>
              </a:r>
            </a:p>
          </p:txBody>
        </p:sp>
      </p:grpSp>
      <p:grpSp>
        <p:nvGrpSpPr>
          <p:cNvPr id="11" name="Group 38"/>
          <p:cNvGrpSpPr/>
          <p:nvPr/>
        </p:nvGrpSpPr>
        <p:grpSpPr>
          <a:xfrm>
            <a:off x="6346726" y="2423113"/>
            <a:ext cx="624349" cy="624349"/>
            <a:chOff x="2876776" y="4765908"/>
            <a:chExt cx="687003" cy="687003"/>
          </a:xfrm>
        </p:grpSpPr>
        <p:sp>
          <p:nvSpPr>
            <p:cNvPr id="21" name="Diamond 39"/>
            <p:cNvSpPr/>
            <p:nvPr/>
          </p:nvSpPr>
          <p:spPr>
            <a:xfrm>
              <a:off x="2876776" y="4765908"/>
              <a:ext cx="687003" cy="687003"/>
            </a:xfrm>
            <a:prstGeom prst="diamond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" name="TextBox 40"/>
            <p:cNvSpPr txBox="1"/>
            <p:nvPr/>
          </p:nvSpPr>
          <p:spPr>
            <a:xfrm>
              <a:off x="2972277" y="4878576"/>
              <a:ext cx="495999" cy="440261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Impact" panose="020B0806030902050204" pitchFamily="34" charset="0"/>
                </a:rPr>
                <a:t>02</a:t>
              </a:r>
            </a:p>
          </p:txBody>
        </p:sp>
      </p:grpSp>
      <p:grpSp>
        <p:nvGrpSpPr>
          <p:cNvPr id="13" name="Group 35"/>
          <p:cNvGrpSpPr/>
          <p:nvPr/>
        </p:nvGrpSpPr>
        <p:grpSpPr>
          <a:xfrm>
            <a:off x="6346728" y="1572129"/>
            <a:ext cx="624349" cy="624349"/>
            <a:chOff x="2876776" y="4765908"/>
            <a:chExt cx="687003" cy="687003"/>
          </a:xfrm>
        </p:grpSpPr>
        <p:sp>
          <p:nvSpPr>
            <p:cNvPr id="17" name="Diamond 36"/>
            <p:cNvSpPr/>
            <p:nvPr/>
          </p:nvSpPr>
          <p:spPr>
            <a:xfrm>
              <a:off x="2876776" y="4765908"/>
              <a:ext cx="687003" cy="687003"/>
            </a:xfrm>
            <a:prstGeom prst="diamond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" name="TextBox 37"/>
            <p:cNvSpPr txBox="1"/>
            <p:nvPr/>
          </p:nvSpPr>
          <p:spPr>
            <a:xfrm>
              <a:off x="2989034" y="4878576"/>
              <a:ext cx="462485" cy="440261"/>
            </a:xfrm>
            <a:prstGeom prst="rect">
              <a:avLst/>
            </a:prstGeom>
            <a:noFill/>
          </p:spPr>
          <p:txBody>
            <a:bodyPr wrap="none">
              <a:norm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Impact" panose="020B0806030902050204" pitchFamily="34" charset="0"/>
                </a:rPr>
                <a:t>01</a:t>
              </a:r>
            </a:p>
          </p:txBody>
        </p:sp>
      </p:grpSp>
      <p:sp>
        <p:nvSpPr>
          <p:cNvPr id="59" name="išľíďè"/>
          <p:cNvSpPr/>
          <p:nvPr/>
        </p:nvSpPr>
        <p:spPr bwMode="auto">
          <a:xfrm>
            <a:off x="7069438" y="1921914"/>
            <a:ext cx="5419049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60" name="iSlíďè"/>
          <p:cNvSpPr txBox="1"/>
          <p:nvPr/>
        </p:nvSpPr>
        <p:spPr bwMode="auto">
          <a:xfrm>
            <a:off x="7069439" y="1598798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</a:rPr>
              <a:t>组建团队，成立公司</a:t>
            </a:r>
          </a:p>
        </p:txBody>
      </p:sp>
      <p:sp>
        <p:nvSpPr>
          <p:cNvPr id="61" name="išľíďè"/>
          <p:cNvSpPr/>
          <p:nvPr/>
        </p:nvSpPr>
        <p:spPr bwMode="auto">
          <a:xfrm>
            <a:off x="7067656" y="2831484"/>
            <a:ext cx="5419049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62" name="iSlíďè"/>
          <p:cNvSpPr txBox="1"/>
          <p:nvPr/>
        </p:nvSpPr>
        <p:spPr bwMode="auto">
          <a:xfrm>
            <a:off x="7067657" y="2508368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</a:rPr>
              <a:t>领取办公用品</a:t>
            </a:r>
          </a:p>
        </p:txBody>
      </p:sp>
      <p:sp>
        <p:nvSpPr>
          <p:cNvPr id="63" name="išľíďè"/>
          <p:cNvSpPr/>
          <p:nvPr/>
        </p:nvSpPr>
        <p:spPr bwMode="auto">
          <a:xfrm>
            <a:off x="7067656" y="3690680"/>
            <a:ext cx="5419049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64" name="iSlíďè"/>
          <p:cNvSpPr txBox="1"/>
          <p:nvPr/>
        </p:nvSpPr>
        <p:spPr bwMode="auto">
          <a:xfrm>
            <a:off x="7067657" y="3418364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</a:rPr>
              <a:t>岗前培训</a:t>
            </a:r>
          </a:p>
        </p:txBody>
      </p:sp>
      <p:sp>
        <p:nvSpPr>
          <p:cNvPr id="65" name="išľíďè"/>
          <p:cNvSpPr/>
          <p:nvPr/>
        </p:nvSpPr>
        <p:spPr bwMode="auto">
          <a:xfrm>
            <a:off x="7067656" y="4520970"/>
            <a:ext cx="5419049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66" name="iSlíďè"/>
          <p:cNvSpPr txBox="1"/>
          <p:nvPr/>
        </p:nvSpPr>
        <p:spPr bwMode="auto">
          <a:xfrm>
            <a:off x="7067657" y="4248019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</a:rPr>
              <a:t>认识任务流程</a:t>
            </a:r>
          </a:p>
        </p:txBody>
      </p:sp>
      <p:sp>
        <p:nvSpPr>
          <p:cNvPr id="67" name="išľíďè"/>
          <p:cNvSpPr/>
          <p:nvPr/>
        </p:nvSpPr>
        <p:spPr bwMode="auto">
          <a:xfrm>
            <a:off x="7067533" y="5678529"/>
            <a:ext cx="5419049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68" name="iSlíďè"/>
          <p:cNvSpPr txBox="1"/>
          <p:nvPr/>
        </p:nvSpPr>
        <p:spPr bwMode="auto">
          <a:xfrm>
            <a:off x="7069439" y="5078553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</a:rPr>
              <a:t>完成岗位工作</a:t>
            </a:r>
          </a:p>
        </p:txBody>
      </p:sp>
      <p:sp>
        <p:nvSpPr>
          <p:cNvPr id="55" name="文本框 5"/>
          <p:cNvSpPr txBox="1"/>
          <p:nvPr/>
        </p:nvSpPr>
        <p:spPr>
          <a:xfrm>
            <a:off x="1081074" y="235037"/>
            <a:ext cx="3675415" cy="6451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3600" b="1" kern="0" dirty="0">
                <a:solidFill>
                  <a:srgbClr val="46537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实训流程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šľíďè"/>
          <p:cNvSpPr/>
          <p:nvPr/>
        </p:nvSpPr>
        <p:spPr bwMode="auto">
          <a:xfrm>
            <a:off x="914806" y="2280892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66" name="iSlíďè"/>
          <p:cNvSpPr txBox="1"/>
          <p:nvPr/>
        </p:nvSpPr>
        <p:spPr bwMode="auto">
          <a:xfrm>
            <a:off x="1510277" y="2014616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67" name="išľíďè"/>
          <p:cNvSpPr/>
          <p:nvPr/>
        </p:nvSpPr>
        <p:spPr bwMode="auto">
          <a:xfrm>
            <a:off x="914806" y="4079959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68" name="iSlíďè"/>
          <p:cNvSpPr txBox="1"/>
          <p:nvPr/>
        </p:nvSpPr>
        <p:spPr bwMode="auto">
          <a:xfrm>
            <a:off x="1355897" y="3745587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69" name="išľíďè"/>
          <p:cNvSpPr/>
          <p:nvPr/>
        </p:nvSpPr>
        <p:spPr bwMode="auto">
          <a:xfrm>
            <a:off x="9045679" y="2398668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70" name="iSlíďè"/>
          <p:cNvSpPr txBox="1"/>
          <p:nvPr/>
        </p:nvSpPr>
        <p:spPr bwMode="auto">
          <a:xfrm>
            <a:off x="9486770" y="2064296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71" name="išľíďè"/>
          <p:cNvSpPr/>
          <p:nvPr/>
        </p:nvSpPr>
        <p:spPr bwMode="auto">
          <a:xfrm>
            <a:off x="9045679" y="4197735"/>
            <a:ext cx="2536640" cy="55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rIns="90000" anchor="t" anchorCtr="0">
            <a:no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72" name="iSlíďè"/>
          <p:cNvSpPr txBox="1"/>
          <p:nvPr/>
        </p:nvSpPr>
        <p:spPr bwMode="auto">
          <a:xfrm>
            <a:off x="9486770" y="3863363"/>
            <a:ext cx="2195830" cy="35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rIns="90000">
            <a:normAutofit lnSpcReduction="10000"/>
          </a:bodyPr>
          <a:lstStyle/>
          <a:p>
            <a:pPr marL="0" marR="0" lvl="0" indent="0" algn="l" defTabSz="913765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61" name="文本框 5"/>
          <p:cNvSpPr txBox="1"/>
          <p:nvPr/>
        </p:nvSpPr>
        <p:spPr>
          <a:xfrm>
            <a:off x="980580" y="225111"/>
            <a:ext cx="3675415" cy="6451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3600" b="1" kern="0" dirty="0" smtClean="0">
                <a:solidFill>
                  <a:srgbClr val="46537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团队</a:t>
            </a:r>
            <a:r>
              <a:rPr lang="zh-CN" altLang="en-US" sz="3600" b="1" kern="0" dirty="0">
                <a:solidFill>
                  <a:srgbClr val="46537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合作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357" y="1128620"/>
            <a:ext cx="3517638" cy="4492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754" y="1934386"/>
            <a:ext cx="1946686" cy="282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533" y="1128621"/>
            <a:ext cx="3626291" cy="4492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163" y="5891956"/>
            <a:ext cx="8577262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77" y="547691"/>
            <a:ext cx="5492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" name="_Freeform: Shape 17"/>
          <p:cNvSpPr/>
          <p:nvPr>
            <p:custDataLst>
              <p:tags r:id="rId1"/>
            </p:custDataLst>
          </p:nvPr>
        </p:nvSpPr>
        <p:spPr bwMode="auto">
          <a:xfrm>
            <a:off x="10858824" y="5996927"/>
            <a:ext cx="510471" cy="53459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6949"/>
                </a:moveTo>
                <a:cubicBezTo>
                  <a:pt x="21599" y="7542"/>
                  <a:pt x="21407" y="8153"/>
                  <a:pt x="21017" y="8781"/>
                </a:cubicBezTo>
                <a:cubicBezTo>
                  <a:pt x="20628" y="9416"/>
                  <a:pt x="20109" y="10015"/>
                  <a:pt x="19458" y="10585"/>
                </a:cubicBezTo>
                <a:cubicBezTo>
                  <a:pt x="18806" y="11152"/>
                  <a:pt x="18040" y="11651"/>
                  <a:pt x="17159" y="12083"/>
                </a:cubicBezTo>
                <a:cubicBezTo>
                  <a:pt x="16275" y="12512"/>
                  <a:pt x="15327" y="12820"/>
                  <a:pt x="14315" y="12996"/>
                </a:cubicBezTo>
                <a:cubicBezTo>
                  <a:pt x="13880" y="13090"/>
                  <a:pt x="13492" y="13284"/>
                  <a:pt x="13151" y="13578"/>
                </a:cubicBezTo>
                <a:cubicBezTo>
                  <a:pt x="12809" y="13872"/>
                  <a:pt x="12641" y="14204"/>
                  <a:pt x="12641" y="14571"/>
                </a:cubicBezTo>
                <a:cubicBezTo>
                  <a:pt x="12641" y="14900"/>
                  <a:pt x="12713" y="15140"/>
                  <a:pt x="12865" y="15293"/>
                </a:cubicBezTo>
                <a:cubicBezTo>
                  <a:pt x="13015" y="15449"/>
                  <a:pt x="13177" y="15596"/>
                  <a:pt x="13364" y="15728"/>
                </a:cubicBezTo>
                <a:cubicBezTo>
                  <a:pt x="13546" y="15866"/>
                  <a:pt x="13717" y="16010"/>
                  <a:pt x="13874" y="16169"/>
                </a:cubicBezTo>
                <a:cubicBezTo>
                  <a:pt x="14032" y="16330"/>
                  <a:pt x="14125" y="16574"/>
                  <a:pt x="14160" y="16903"/>
                </a:cubicBezTo>
                <a:cubicBezTo>
                  <a:pt x="14195" y="17117"/>
                  <a:pt x="14187" y="17340"/>
                  <a:pt x="14133" y="17564"/>
                </a:cubicBezTo>
                <a:cubicBezTo>
                  <a:pt x="14099" y="17696"/>
                  <a:pt x="14200" y="17805"/>
                  <a:pt x="14432" y="17893"/>
                </a:cubicBezTo>
                <a:cubicBezTo>
                  <a:pt x="14667" y="17981"/>
                  <a:pt x="14956" y="18069"/>
                  <a:pt x="15295" y="18154"/>
                </a:cubicBezTo>
                <a:cubicBezTo>
                  <a:pt x="15637" y="18236"/>
                  <a:pt x="15987" y="18342"/>
                  <a:pt x="16344" y="18468"/>
                </a:cubicBezTo>
                <a:cubicBezTo>
                  <a:pt x="16705" y="18595"/>
                  <a:pt x="16975" y="18756"/>
                  <a:pt x="17164" y="18953"/>
                </a:cubicBezTo>
                <a:cubicBezTo>
                  <a:pt x="17266" y="19050"/>
                  <a:pt x="17351" y="19232"/>
                  <a:pt x="17415" y="19511"/>
                </a:cubicBezTo>
                <a:cubicBezTo>
                  <a:pt x="17477" y="19790"/>
                  <a:pt x="17519" y="20090"/>
                  <a:pt x="17535" y="20416"/>
                </a:cubicBezTo>
                <a:cubicBezTo>
                  <a:pt x="17554" y="20727"/>
                  <a:pt x="17527" y="21000"/>
                  <a:pt x="17463" y="21241"/>
                </a:cubicBezTo>
                <a:cubicBezTo>
                  <a:pt x="17394" y="21479"/>
                  <a:pt x="17268" y="21599"/>
                  <a:pt x="17089" y="21599"/>
                </a:cubicBezTo>
                <a:lnTo>
                  <a:pt x="4496" y="21599"/>
                </a:lnTo>
                <a:cubicBezTo>
                  <a:pt x="4328" y="21599"/>
                  <a:pt x="4205" y="21479"/>
                  <a:pt x="4130" y="21241"/>
                </a:cubicBezTo>
                <a:cubicBezTo>
                  <a:pt x="4061" y="21000"/>
                  <a:pt x="4032" y="20727"/>
                  <a:pt x="4048" y="20416"/>
                </a:cubicBezTo>
                <a:cubicBezTo>
                  <a:pt x="4066" y="20090"/>
                  <a:pt x="4109" y="19790"/>
                  <a:pt x="4170" y="19511"/>
                </a:cubicBezTo>
                <a:cubicBezTo>
                  <a:pt x="4235" y="19232"/>
                  <a:pt x="4317" y="19050"/>
                  <a:pt x="4421" y="18953"/>
                </a:cubicBezTo>
                <a:cubicBezTo>
                  <a:pt x="4616" y="18768"/>
                  <a:pt x="4889" y="18606"/>
                  <a:pt x="5239" y="18474"/>
                </a:cubicBezTo>
                <a:cubicBezTo>
                  <a:pt x="5588" y="18345"/>
                  <a:pt x="5933" y="18236"/>
                  <a:pt x="6269" y="18154"/>
                </a:cubicBezTo>
                <a:cubicBezTo>
                  <a:pt x="6606" y="18069"/>
                  <a:pt x="6897" y="17984"/>
                  <a:pt x="7145" y="17901"/>
                </a:cubicBezTo>
                <a:cubicBezTo>
                  <a:pt x="7394" y="17816"/>
                  <a:pt x="7498" y="17705"/>
                  <a:pt x="7463" y="17564"/>
                </a:cubicBezTo>
                <a:cubicBezTo>
                  <a:pt x="7428" y="17432"/>
                  <a:pt x="7412" y="17311"/>
                  <a:pt x="7412" y="17205"/>
                </a:cubicBezTo>
                <a:lnTo>
                  <a:pt x="7412" y="16903"/>
                </a:lnTo>
                <a:cubicBezTo>
                  <a:pt x="7428" y="16574"/>
                  <a:pt x="7519" y="16330"/>
                  <a:pt x="7687" y="16169"/>
                </a:cubicBezTo>
                <a:cubicBezTo>
                  <a:pt x="7853" y="16010"/>
                  <a:pt x="8034" y="15866"/>
                  <a:pt x="8224" y="15728"/>
                </a:cubicBezTo>
                <a:cubicBezTo>
                  <a:pt x="8416" y="15593"/>
                  <a:pt x="8584" y="15446"/>
                  <a:pt x="8729" y="15293"/>
                </a:cubicBezTo>
                <a:cubicBezTo>
                  <a:pt x="8873" y="15140"/>
                  <a:pt x="8945" y="14900"/>
                  <a:pt x="8945" y="14571"/>
                </a:cubicBezTo>
                <a:cubicBezTo>
                  <a:pt x="8945" y="14204"/>
                  <a:pt x="8777" y="13875"/>
                  <a:pt x="8440" y="13578"/>
                </a:cubicBezTo>
                <a:cubicBezTo>
                  <a:pt x="8104" y="13281"/>
                  <a:pt x="7706" y="13090"/>
                  <a:pt x="7247" y="12996"/>
                </a:cubicBezTo>
                <a:cubicBezTo>
                  <a:pt x="6251" y="12811"/>
                  <a:pt x="5311" y="12497"/>
                  <a:pt x="4435" y="12062"/>
                </a:cubicBezTo>
                <a:cubicBezTo>
                  <a:pt x="3554" y="11628"/>
                  <a:pt x="2790" y="11128"/>
                  <a:pt x="2133" y="10570"/>
                </a:cubicBezTo>
                <a:cubicBezTo>
                  <a:pt x="1479" y="10012"/>
                  <a:pt x="958" y="9416"/>
                  <a:pt x="574" y="8781"/>
                </a:cubicBezTo>
                <a:cubicBezTo>
                  <a:pt x="189" y="8153"/>
                  <a:pt x="0" y="7542"/>
                  <a:pt x="0" y="6949"/>
                </a:cubicBezTo>
                <a:lnTo>
                  <a:pt x="0" y="4320"/>
                </a:lnTo>
                <a:cubicBezTo>
                  <a:pt x="0" y="4009"/>
                  <a:pt x="93" y="3756"/>
                  <a:pt x="285" y="3553"/>
                </a:cubicBezTo>
                <a:cubicBezTo>
                  <a:pt x="475" y="3354"/>
                  <a:pt x="712" y="3254"/>
                  <a:pt x="998" y="3254"/>
                </a:cubicBezTo>
                <a:lnTo>
                  <a:pt x="5124" y="3254"/>
                </a:lnTo>
                <a:cubicBezTo>
                  <a:pt x="5108" y="3139"/>
                  <a:pt x="5097" y="3025"/>
                  <a:pt x="5097" y="2901"/>
                </a:cubicBezTo>
                <a:lnTo>
                  <a:pt x="5097" y="2564"/>
                </a:lnTo>
                <a:lnTo>
                  <a:pt x="5097" y="2505"/>
                </a:lnTo>
                <a:cubicBezTo>
                  <a:pt x="5097" y="2005"/>
                  <a:pt x="5118" y="1594"/>
                  <a:pt x="5156" y="1265"/>
                </a:cubicBezTo>
                <a:cubicBezTo>
                  <a:pt x="5193" y="939"/>
                  <a:pt x="5260" y="684"/>
                  <a:pt x="5353" y="499"/>
                </a:cubicBezTo>
                <a:cubicBezTo>
                  <a:pt x="5444" y="320"/>
                  <a:pt x="5580" y="187"/>
                  <a:pt x="5754" y="111"/>
                </a:cubicBezTo>
                <a:cubicBezTo>
                  <a:pt x="5928" y="38"/>
                  <a:pt x="6165" y="0"/>
                  <a:pt x="6464" y="0"/>
                </a:cubicBezTo>
                <a:lnTo>
                  <a:pt x="15132" y="0"/>
                </a:lnTo>
                <a:cubicBezTo>
                  <a:pt x="15410" y="0"/>
                  <a:pt x="15645" y="38"/>
                  <a:pt x="15829" y="111"/>
                </a:cubicBezTo>
                <a:cubicBezTo>
                  <a:pt x="16011" y="187"/>
                  <a:pt x="16149" y="320"/>
                  <a:pt x="16243" y="499"/>
                </a:cubicBezTo>
                <a:cubicBezTo>
                  <a:pt x="16336" y="684"/>
                  <a:pt x="16403" y="939"/>
                  <a:pt x="16435" y="1265"/>
                </a:cubicBezTo>
                <a:cubicBezTo>
                  <a:pt x="16470" y="1594"/>
                  <a:pt x="16486" y="2006"/>
                  <a:pt x="16486" y="2505"/>
                </a:cubicBezTo>
                <a:lnTo>
                  <a:pt x="16486" y="2863"/>
                </a:lnTo>
                <a:cubicBezTo>
                  <a:pt x="16486" y="2989"/>
                  <a:pt x="16478" y="3119"/>
                  <a:pt x="16459" y="3251"/>
                </a:cubicBezTo>
                <a:lnTo>
                  <a:pt x="20603" y="3251"/>
                </a:lnTo>
                <a:cubicBezTo>
                  <a:pt x="20884" y="3251"/>
                  <a:pt x="21119" y="3351"/>
                  <a:pt x="21314" y="3550"/>
                </a:cubicBezTo>
                <a:cubicBezTo>
                  <a:pt x="21503" y="3753"/>
                  <a:pt x="21599" y="4006"/>
                  <a:pt x="21599" y="4317"/>
                </a:cubicBezTo>
                <a:lnTo>
                  <a:pt x="21599" y="6949"/>
                </a:lnTo>
                <a:close/>
                <a:moveTo>
                  <a:pt x="6283" y="10550"/>
                </a:moveTo>
                <a:cubicBezTo>
                  <a:pt x="6072" y="9798"/>
                  <a:pt x="5882" y="8978"/>
                  <a:pt x="5714" y="8082"/>
                </a:cubicBezTo>
                <a:cubicBezTo>
                  <a:pt x="5548" y="7189"/>
                  <a:pt x="5407" y="6299"/>
                  <a:pt x="5287" y="5415"/>
                </a:cubicBezTo>
                <a:lnTo>
                  <a:pt x="1962" y="5415"/>
                </a:lnTo>
                <a:lnTo>
                  <a:pt x="1962" y="6949"/>
                </a:lnTo>
                <a:cubicBezTo>
                  <a:pt x="1962" y="7137"/>
                  <a:pt x="2064" y="7389"/>
                  <a:pt x="2264" y="7709"/>
                </a:cubicBezTo>
                <a:cubicBezTo>
                  <a:pt x="2462" y="8029"/>
                  <a:pt x="2753" y="8358"/>
                  <a:pt x="3126" y="8699"/>
                </a:cubicBezTo>
                <a:cubicBezTo>
                  <a:pt x="3500" y="9040"/>
                  <a:pt x="3954" y="9381"/>
                  <a:pt x="4488" y="9707"/>
                </a:cubicBezTo>
                <a:cubicBezTo>
                  <a:pt x="5022" y="10033"/>
                  <a:pt x="5618" y="10315"/>
                  <a:pt x="6283" y="10550"/>
                </a:cubicBezTo>
                <a:moveTo>
                  <a:pt x="19629" y="5415"/>
                </a:moveTo>
                <a:lnTo>
                  <a:pt x="16280" y="5415"/>
                </a:lnTo>
                <a:cubicBezTo>
                  <a:pt x="16179" y="6299"/>
                  <a:pt x="16043" y="7189"/>
                  <a:pt x="15877" y="8082"/>
                </a:cubicBezTo>
                <a:cubicBezTo>
                  <a:pt x="15712" y="8978"/>
                  <a:pt x="15522" y="9798"/>
                  <a:pt x="15308" y="10550"/>
                </a:cubicBezTo>
                <a:cubicBezTo>
                  <a:pt x="15973" y="10315"/>
                  <a:pt x="16574" y="10033"/>
                  <a:pt x="17105" y="9707"/>
                </a:cubicBezTo>
                <a:cubicBezTo>
                  <a:pt x="17637" y="9381"/>
                  <a:pt x="18091" y="9040"/>
                  <a:pt x="18467" y="8699"/>
                </a:cubicBezTo>
                <a:cubicBezTo>
                  <a:pt x="18844" y="8358"/>
                  <a:pt x="19130" y="8029"/>
                  <a:pt x="19330" y="7709"/>
                </a:cubicBezTo>
                <a:cubicBezTo>
                  <a:pt x="19530" y="7389"/>
                  <a:pt x="19629" y="7137"/>
                  <a:pt x="19629" y="6949"/>
                </a:cubicBezTo>
                <a:lnTo>
                  <a:pt x="19629" y="541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anchor="ctr"/>
          <a:lstStyle/>
          <a:p>
            <a:pPr algn="ctr"/>
            <a:endParaRPr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451"/>
  <p:tag name="KSO_WM_TAG_VERSION" val="1.0"/>
  <p:tag name="KSO_WM_SLIDE_ID" val="custom160451_12"/>
  <p:tag name="KSO_WM_SLIDE_INDEX" val="12"/>
  <p:tag name="KSO_WM_SLIDE_ITEM_CNT" val="1"/>
  <p:tag name="KSO_WM_SLIDE_LAYOUT" val="a_e"/>
  <p:tag name="KSO_WM_SLIDE_LAYOUT_CNT" val="1_1"/>
  <p:tag name="KSO_WM_SLIDE_TYPE" val="sectionTitle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自定义 25">
      <a:dk1>
        <a:srgbClr val="000000"/>
      </a:dk1>
      <a:lt1>
        <a:srgbClr val="FFFFFF"/>
      </a:lt1>
      <a:dk2>
        <a:srgbClr val="51647E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D77A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465</Words>
  <Application>Microsoft Office PowerPoint</Application>
  <PresentationFormat>自定义</PresentationFormat>
  <Paragraphs>112</Paragraphs>
  <Slides>17</Slides>
  <Notes>16</Notes>
  <HiddenSlides>0</HiddenSlides>
  <MMClips>2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18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</dc:title>
  <dc:creator>Administrator</dc:creator>
  <cp:lastModifiedBy>user</cp:lastModifiedBy>
  <cp:revision>75</cp:revision>
  <dcterms:created xsi:type="dcterms:W3CDTF">2016-08-03T07:39:00Z</dcterms:created>
  <dcterms:modified xsi:type="dcterms:W3CDTF">2018-12-29T06:27:23Z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2052-10.1.0.7698</vt:lpwstr>
  </property>
  <property fmtid="{D5CDD505-2E9C-101B-9397-08002B2CF9AE}" pid="3" name="KSORubyTemplateID">
    <vt:lpwstr>2</vt:lpwstr>
  </property>
</Properties>
</file>