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562" r:id="rId3"/>
    <p:sldId id="674" r:id="rId4"/>
    <p:sldId id="568" r:id="rId5"/>
    <p:sldId id="675" r:id="rId6"/>
    <p:sldId id="676" r:id="rId7"/>
    <p:sldId id="26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437"/>
    <a:srgbClr val="130480"/>
    <a:srgbClr val="2C2829"/>
    <a:srgbClr val="04B8D3"/>
    <a:srgbClr val="0392A5"/>
    <a:srgbClr val="19AF9E"/>
    <a:srgbClr val="0399AD"/>
    <a:srgbClr val="F9C03C"/>
    <a:srgbClr val="2DE2FB"/>
    <a:srgbClr val="06D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1208" autoAdjust="0"/>
  </p:normalViewPr>
  <p:slideViewPr>
    <p:cSldViewPr snapToGrid="0">
      <p:cViewPr varScale="1">
        <p:scale>
          <a:sx n="100" d="100"/>
          <a:sy n="100" d="100"/>
        </p:scale>
        <p:origin x="68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2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E44C6F7-D529-4EAE-8C28-D32E9D5DB0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3CCA869-A793-4AC2-A59D-398C19E989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AEAF7-F17F-4A4E-8B87-4D71F4BDC4B5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CF1E4B-6DBB-48D9-A057-480C5C8275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A3C90D-0C4B-455B-ACCE-5D887FE960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F47F-EA5D-4196-B2A3-336B6CB0FD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39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E23DA-7E91-4D27-BB83-7544C5531DA3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321EB-2EA2-4758-BEDC-362D126FF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21EB-2EA2-4758-BEDC-362D126FFF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4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FD06C64-D2D1-49DD-A818-016F4769A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3" y="378366"/>
            <a:ext cx="1100475" cy="3925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710982-E899-48C1-9F01-EDBB24342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83" y="5977614"/>
            <a:ext cx="1815033" cy="3864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5C4DCBC-E06C-43D2-9B1D-0F3327A9CC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335" y="492389"/>
            <a:ext cx="2984182" cy="17593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B7FBE47-FF0A-415C-B049-FEEF57B763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2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32A1D6A-FDF2-493C-954D-959BC9DED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7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分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A781951-1583-450E-8C46-DBDAEA24E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8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C77149-4A3E-4C7A-9AF0-858A2CD47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2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E7F369B-C286-4E10-B18B-7668ACE56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2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0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0" r:id="rId3"/>
    <p:sldLayoutId id="2147483649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A7E6CE9-87C9-4E96-86CC-29AFD7D530E3}"/>
              </a:ext>
            </a:extLst>
          </p:cNvPr>
          <p:cNvSpPr txBox="1"/>
          <p:nvPr/>
        </p:nvSpPr>
        <p:spPr>
          <a:xfrm>
            <a:off x="65486" y="1640238"/>
            <a:ext cx="733245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智慧教室本地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u</a:t>
            </a: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盘使用说明</a:t>
            </a:r>
            <a:endParaRPr lang="en-US" altLang="zh-CN" sz="4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>
              <a:defRPr/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        （老师端）</a:t>
            </a:r>
            <a:endParaRPr lang="zh-CN" altLang="en-US" sz="4800" b="1" dirty="0">
              <a:solidFill>
                <a:srgbClr val="F9C03C"/>
              </a:solidFill>
              <a:cs typeface="+mn-ea"/>
              <a:sym typeface="+mn-lt"/>
            </a:endParaRPr>
          </a:p>
        </p:txBody>
      </p:sp>
      <p:sp>
        <p:nvSpPr>
          <p:cNvPr id="2" name="AutoShape 2" descr="https://www.chu.edu.cn/_upload/article/images/13/c4/733ec24044e2aef2f2f58530757a/50cdcb96-ff25-47c8-baa0-5b3b37c80a3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4" descr="https://www.chu.edu.cn/_upload/article/images/13/c4/733ec24044e2aef2f2f58530757a/50cdcb96-ff25-47c8-baa0-5b3b37c80a3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6" descr="https://www.chu.edu.cn/_upload/article/images/13/c4/733ec24044e2aef2f2f58530757a/50cdcb96-ff25-47c8-baa0-5b3b37c80a3f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24"/>
            <a:ext cx="2624328" cy="761055"/>
          </a:xfrm>
          <a:prstGeom prst="rect">
            <a:avLst/>
          </a:prstGeom>
        </p:spPr>
      </p:pic>
      <p:pic>
        <p:nvPicPr>
          <p:cNvPr id="1031" name="Picture 7" descr="C:\Users\HWQ\Desktop\a3a7d756-5ef4-4bae-a95a-c283c7c46a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76" y="312738"/>
            <a:ext cx="36099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6162142"/>
            <a:ext cx="341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华文隶书" pitchFamily="2" charset="-122"/>
                <a:ea typeface="华文隶书" pitchFamily="2" charset="-122"/>
              </a:rPr>
              <a:t>信息化建设与管理处</a:t>
            </a:r>
          </a:p>
        </p:txBody>
      </p:sp>
    </p:spTree>
    <p:extLst>
      <p:ext uri="{BB962C8B-B14F-4D97-AF65-F5344CB8AC3E}">
        <p14:creationId xmlns:p14="http://schemas.microsoft.com/office/powerpoint/2010/main" val="195241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831293C4-47B5-4273-85DF-EE2BB5E7ECC6}"/>
              </a:ext>
            </a:extLst>
          </p:cNvPr>
          <p:cNvSpPr/>
          <p:nvPr/>
        </p:nvSpPr>
        <p:spPr>
          <a:xfrm>
            <a:off x="5474476" y="1348796"/>
            <a:ext cx="1243049" cy="1243049"/>
          </a:xfrm>
          <a:prstGeom prst="ellipse">
            <a:avLst/>
          </a:prstGeom>
          <a:solidFill>
            <a:srgbClr val="03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44878F-B682-40CA-8C3E-BA87E99F3FDA}"/>
              </a:ext>
            </a:extLst>
          </p:cNvPr>
          <p:cNvSpPr txBox="1"/>
          <p:nvPr/>
        </p:nvSpPr>
        <p:spPr>
          <a:xfrm>
            <a:off x="5618947" y="1511055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i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54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75C375-DE33-4824-8BC8-3AC783D3777C}"/>
              </a:ext>
            </a:extLst>
          </p:cNvPr>
          <p:cNvSpPr txBox="1"/>
          <p:nvPr/>
        </p:nvSpPr>
        <p:spPr>
          <a:xfrm>
            <a:off x="5105985" y="273286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课前备课篇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9F19F1-EDC6-4123-A7DA-FA8F58D52B5A}"/>
              </a:ext>
            </a:extLst>
          </p:cNvPr>
          <p:cNvSpPr/>
          <p:nvPr/>
        </p:nvSpPr>
        <p:spPr>
          <a:xfrm>
            <a:off x="4352697" y="3585968"/>
            <a:ext cx="4729655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老师准备好课件放入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盘带入课堂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24"/>
            <a:ext cx="2624328" cy="7610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0" y="6162142"/>
            <a:ext cx="567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华文隶书" pitchFamily="2" charset="-122"/>
                <a:ea typeface="华文隶书" pitchFamily="2" charset="-122"/>
              </a:rPr>
              <a:t>信息化建设与管理处</a:t>
            </a:r>
          </a:p>
        </p:txBody>
      </p:sp>
    </p:spTree>
    <p:extLst>
      <p:ext uri="{BB962C8B-B14F-4D97-AF65-F5344CB8AC3E}">
        <p14:creationId xmlns:p14="http://schemas.microsoft.com/office/powerpoint/2010/main" val="272825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831293C4-47B5-4273-85DF-EE2BB5E7ECC6}"/>
              </a:ext>
            </a:extLst>
          </p:cNvPr>
          <p:cNvSpPr/>
          <p:nvPr/>
        </p:nvSpPr>
        <p:spPr>
          <a:xfrm>
            <a:off x="5474476" y="1348796"/>
            <a:ext cx="1243049" cy="1243049"/>
          </a:xfrm>
          <a:prstGeom prst="ellipse">
            <a:avLst/>
          </a:prstGeom>
          <a:solidFill>
            <a:srgbClr val="03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44878F-B682-40CA-8C3E-BA87E99F3FDA}"/>
              </a:ext>
            </a:extLst>
          </p:cNvPr>
          <p:cNvSpPr txBox="1"/>
          <p:nvPr/>
        </p:nvSpPr>
        <p:spPr>
          <a:xfrm>
            <a:off x="5618947" y="1511055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i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54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75C375-DE33-4824-8BC8-3AC783D3777C}"/>
              </a:ext>
            </a:extLst>
          </p:cNvPr>
          <p:cNvSpPr txBox="1"/>
          <p:nvPr/>
        </p:nvSpPr>
        <p:spPr>
          <a:xfrm>
            <a:off x="5273289" y="274717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课中教学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6162142"/>
            <a:ext cx="567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华文隶书" pitchFamily="2" charset="-122"/>
                <a:ea typeface="华文隶书" pitchFamily="2" charset="-122"/>
              </a:rPr>
              <a:t>信息化建设与管理处</a:t>
            </a:r>
          </a:p>
        </p:txBody>
      </p:sp>
    </p:spTree>
    <p:extLst>
      <p:ext uri="{BB962C8B-B14F-4D97-AF65-F5344CB8AC3E}">
        <p14:creationId xmlns:p14="http://schemas.microsoft.com/office/powerpoint/2010/main" val="366260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>
            <a:extLst>
              <a:ext uri="{FF2B5EF4-FFF2-40B4-BE49-F238E27FC236}">
                <a16:creationId xmlns:a16="http://schemas.microsoft.com/office/drawing/2014/main" id="{50935765-040A-4C53-9B9B-51E41DE21123}"/>
              </a:ext>
            </a:extLst>
          </p:cNvPr>
          <p:cNvSpPr txBox="1"/>
          <p:nvPr/>
        </p:nvSpPr>
        <p:spPr>
          <a:xfrm>
            <a:off x="898151" y="223092"/>
            <a:ext cx="535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课中授课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4C454C4-E234-47CC-95BE-3AA442320576}"/>
              </a:ext>
            </a:extLst>
          </p:cNvPr>
          <p:cNvSpPr txBox="1"/>
          <p:nvPr/>
        </p:nvSpPr>
        <p:spPr>
          <a:xfrm>
            <a:off x="140502" y="3059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Picture 7" descr="C:\Users\HWQ\Desktop\a3a7d756-5ef4-4bae-a95a-c283c7c46a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76" y="272788"/>
            <a:ext cx="36099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2" y="775525"/>
            <a:ext cx="4819650" cy="30575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742432" y="1508760"/>
            <a:ext cx="595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第一步：进入课堂点击进门左手边的触摸屏上的上课按键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如图一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278457" y="37794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图一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9" y="4243387"/>
            <a:ext cx="6715125" cy="20288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278457" y="642979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图二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928104" y="4796134"/>
            <a:ext cx="492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第二步：将</a:t>
            </a:r>
            <a:r>
              <a:rPr lang="en-US" altLang="zh-CN" dirty="0"/>
              <a:t>U</a:t>
            </a:r>
            <a:r>
              <a:rPr lang="zh-CN" altLang="en-US" dirty="0"/>
              <a:t>盘插入讲台右手边的</a:t>
            </a:r>
            <a:r>
              <a:rPr lang="en-US" altLang="zh-CN" dirty="0"/>
              <a:t>USB</a:t>
            </a:r>
            <a:r>
              <a:rPr lang="zh-CN" altLang="en-US" dirty="0"/>
              <a:t>口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如图二</a:t>
            </a:r>
          </a:p>
        </p:txBody>
      </p:sp>
    </p:spTree>
    <p:extLst>
      <p:ext uri="{BB962C8B-B14F-4D97-AF65-F5344CB8AC3E}">
        <p14:creationId xmlns:p14="http://schemas.microsoft.com/office/powerpoint/2010/main" val="144143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>
            <a:extLst>
              <a:ext uri="{FF2B5EF4-FFF2-40B4-BE49-F238E27FC236}">
                <a16:creationId xmlns:a16="http://schemas.microsoft.com/office/drawing/2014/main" id="{50935765-040A-4C53-9B9B-51E41DE21123}"/>
              </a:ext>
            </a:extLst>
          </p:cNvPr>
          <p:cNvSpPr txBox="1"/>
          <p:nvPr/>
        </p:nvSpPr>
        <p:spPr>
          <a:xfrm>
            <a:off x="898151" y="223092"/>
            <a:ext cx="535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课中授课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4C454C4-E234-47CC-95BE-3AA442320576}"/>
              </a:ext>
            </a:extLst>
          </p:cNvPr>
          <p:cNvSpPr txBox="1"/>
          <p:nvPr/>
        </p:nvSpPr>
        <p:spPr>
          <a:xfrm>
            <a:off x="140502" y="3059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Picture 7" descr="C:\Users\HWQ\Desktop\a3a7d756-5ef4-4bae-a95a-c283c7c46a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76" y="272788"/>
            <a:ext cx="36099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5391451" y="3151325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第四步：打开</a:t>
            </a:r>
            <a:r>
              <a:rPr lang="en-US" altLang="zh-CN" dirty="0"/>
              <a:t>U</a:t>
            </a:r>
            <a:r>
              <a:rPr lang="zh-CN" altLang="en-US" dirty="0"/>
              <a:t>盘课件</a:t>
            </a:r>
            <a:endParaRPr lang="en-US" alt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2718291" y="620266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图三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91451" y="1047095"/>
            <a:ext cx="492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第三步：打开智课堂教师</a:t>
            </a:r>
            <a:r>
              <a:rPr lang="en-US" altLang="zh-CN" dirty="0"/>
              <a:t>PC</a:t>
            </a:r>
            <a:r>
              <a:rPr lang="zh-CN" altLang="en-US" dirty="0"/>
              <a:t>版</a:t>
            </a:r>
            <a:endParaRPr lang="en-US" altLang="zh-CN" dirty="0"/>
          </a:p>
          <a:p>
            <a:r>
              <a:rPr lang="zh-CN" altLang="en-US" dirty="0"/>
              <a:t>如图三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023" y="990218"/>
            <a:ext cx="954276" cy="506087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62D34B1-1A63-42F5-9F1C-0505232B66A7}"/>
              </a:ext>
            </a:extLst>
          </p:cNvPr>
          <p:cNvSpPr txBox="1"/>
          <p:nvPr/>
        </p:nvSpPr>
        <p:spPr>
          <a:xfrm>
            <a:off x="5423841" y="4978556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第五步：正常使用</a:t>
            </a:r>
            <a:r>
              <a:rPr lang="en-US" altLang="zh-CN" dirty="0"/>
              <a:t>ppt</a:t>
            </a:r>
            <a:r>
              <a:rPr lang="zh-CN" altLang="en-US" dirty="0"/>
              <a:t>上课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7327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>
            <a:extLst>
              <a:ext uri="{FF2B5EF4-FFF2-40B4-BE49-F238E27FC236}">
                <a16:creationId xmlns:a16="http://schemas.microsoft.com/office/drawing/2014/main" id="{50935765-040A-4C53-9B9B-51E41DE21123}"/>
              </a:ext>
            </a:extLst>
          </p:cNvPr>
          <p:cNvSpPr txBox="1"/>
          <p:nvPr/>
        </p:nvSpPr>
        <p:spPr>
          <a:xfrm>
            <a:off x="898151" y="223092"/>
            <a:ext cx="535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课中授课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4C454C4-E234-47CC-95BE-3AA442320576}"/>
              </a:ext>
            </a:extLst>
          </p:cNvPr>
          <p:cNvSpPr txBox="1"/>
          <p:nvPr/>
        </p:nvSpPr>
        <p:spPr>
          <a:xfrm>
            <a:off x="140502" y="3059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Picture 7" descr="C:\Users\HWQ\Desktop\a3a7d756-5ef4-4bae-a95a-c283c7c46a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76" y="272788"/>
            <a:ext cx="36099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6355564" y="2501845"/>
            <a:ext cx="5477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第六</a:t>
            </a:r>
            <a:r>
              <a:rPr lang="zh-CN" altLang="en-US"/>
              <a:t>步：下课点击下课按钮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如图四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56339" y="521148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图四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12231CF-33EE-46FB-AF27-963A365F9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51" y="1760831"/>
            <a:ext cx="4803855" cy="26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A165BF76-4D3D-426C-861D-4597233C09AA}"/>
              </a:ext>
            </a:extLst>
          </p:cNvPr>
          <p:cNvSpPr txBox="1"/>
          <p:nvPr/>
        </p:nvSpPr>
        <p:spPr>
          <a:xfrm>
            <a:off x="6300188" y="2288903"/>
            <a:ext cx="5254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</a:p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FOR WHATCHING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4" name="Picture 7" descr="C:\Users\HWQ\Desktop\a3a7d756-5ef4-4bae-a95a-c283c7c46a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76" y="272788"/>
            <a:ext cx="36099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24"/>
            <a:ext cx="2624328" cy="76105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200400" y="6162142"/>
            <a:ext cx="597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华文隶书" pitchFamily="2" charset="-122"/>
                <a:ea typeface="华文隶书" pitchFamily="2" charset="-122"/>
              </a:rPr>
              <a:t>信息化建设与管理处</a:t>
            </a:r>
          </a:p>
        </p:txBody>
      </p:sp>
    </p:spTree>
    <p:extLst>
      <p:ext uri="{BB962C8B-B14F-4D97-AF65-F5344CB8AC3E}">
        <p14:creationId xmlns:p14="http://schemas.microsoft.com/office/powerpoint/2010/main" val="2591239591"/>
      </p:ext>
    </p:extLst>
  </p:cSld>
  <p:clrMapOvr>
    <a:masterClrMapping/>
  </p:clrMapOvr>
</p:sld>
</file>

<file path=ppt/theme/theme1.xml><?xml version="1.0" encoding="utf-8"?>
<a:theme xmlns:a="http://schemas.openxmlformats.org/drawingml/2006/main" name="1 封面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gjnvj1d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141</Words>
  <Application>Microsoft Office PowerPoint</Application>
  <PresentationFormat>宽屏</PresentationFormat>
  <Paragraphs>37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华文隶书</vt:lpstr>
      <vt:lpstr>微软雅黑</vt:lpstr>
      <vt:lpstr>Arial</vt:lpstr>
      <vt:lpstr>1 封面​​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487</cp:revision>
  <dcterms:created xsi:type="dcterms:W3CDTF">2018-03-13T07:29:53Z</dcterms:created>
  <dcterms:modified xsi:type="dcterms:W3CDTF">2020-09-03T00:26:28Z</dcterms:modified>
</cp:coreProperties>
</file>