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39" r:id="rId2"/>
    <p:sldMasterId id="2147483763" r:id="rId3"/>
    <p:sldMasterId id="2147483777" r:id="rId4"/>
    <p:sldMasterId id="2147483789" r:id="rId5"/>
    <p:sldMasterId id="2147483801" r:id="rId6"/>
    <p:sldMasterId id="2147483809" r:id="rId7"/>
    <p:sldMasterId id="2147483821" r:id="rId8"/>
    <p:sldMasterId id="2147483833" r:id="rId9"/>
    <p:sldMasterId id="2147483845" r:id="rId10"/>
    <p:sldMasterId id="2147483857" r:id="rId11"/>
    <p:sldMasterId id="2147483869" r:id="rId12"/>
    <p:sldMasterId id="2147483881" r:id="rId13"/>
    <p:sldMasterId id="2147483893" r:id="rId14"/>
    <p:sldMasterId id="2147483905" r:id="rId15"/>
    <p:sldMasterId id="2147483917" r:id="rId16"/>
    <p:sldMasterId id="2147483929" r:id="rId17"/>
    <p:sldMasterId id="2147483941" r:id="rId18"/>
    <p:sldMasterId id="2147483953" r:id="rId19"/>
    <p:sldMasterId id="2147483965" r:id="rId20"/>
    <p:sldMasterId id="2147483977" r:id="rId21"/>
    <p:sldMasterId id="2147483989" r:id="rId22"/>
    <p:sldMasterId id="2147484001" r:id="rId23"/>
    <p:sldMasterId id="2147484013" r:id="rId24"/>
    <p:sldMasterId id="2147484025" r:id="rId25"/>
    <p:sldMasterId id="2147484037" r:id="rId26"/>
    <p:sldMasterId id="2147484049" r:id="rId27"/>
    <p:sldMasterId id="2147484061" r:id="rId28"/>
    <p:sldMasterId id="2147484073" r:id="rId29"/>
    <p:sldMasterId id="2147484085" r:id="rId30"/>
    <p:sldMasterId id="2147484097" r:id="rId31"/>
    <p:sldMasterId id="2147484109" r:id="rId32"/>
    <p:sldMasterId id="2147484121" r:id="rId33"/>
    <p:sldMasterId id="2147484133" r:id="rId34"/>
    <p:sldMasterId id="2147484145" r:id="rId35"/>
    <p:sldMasterId id="2147484157" r:id="rId36"/>
    <p:sldMasterId id="2147484169" r:id="rId37"/>
    <p:sldMasterId id="2147484181" r:id="rId38"/>
    <p:sldMasterId id="2147484193" r:id="rId39"/>
    <p:sldMasterId id="2147484205" r:id="rId40"/>
    <p:sldMasterId id="2147484217" r:id="rId41"/>
    <p:sldMasterId id="2147484230" r:id="rId42"/>
    <p:sldMasterId id="2147484238" r:id="rId43"/>
    <p:sldMasterId id="2147484242" r:id="rId44"/>
  </p:sldMasterIdLst>
  <p:notesMasterIdLst>
    <p:notesMasterId r:id="rId55"/>
  </p:notesMasterIdLst>
  <p:handoutMasterIdLst>
    <p:handoutMasterId r:id="rId56"/>
  </p:handoutMasterIdLst>
  <p:sldIdLst>
    <p:sldId id="565" r:id="rId45"/>
    <p:sldId id="545" r:id="rId46"/>
    <p:sldId id="571" r:id="rId47"/>
    <p:sldId id="572" r:id="rId48"/>
    <p:sldId id="574" r:id="rId49"/>
    <p:sldId id="567" r:id="rId50"/>
    <p:sldId id="568" r:id="rId51"/>
    <p:sldId id="569" r:id="rId52"/>
    <p:sldId id="570" r:id="rId53"/>
    <p:sldId id="564" r:id="rId5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5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32" autoAdjust="0"/>
    <p:restoredTop sz="98142" autoAdjust="0"/>
  </p:normalViewPr>
  <p:slideViewPr>
    <p:cSldViewPr>
      <p:cViewPr>
        <p:scale>
          <a:sx n="60" d="100"/>
          <a:sy n="60" d="100"/>
        </p:scale>
        <p:origin x="-138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E5B6B96-0417-4C2A-B48B-080868F0E608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C4F31E4-647B-4C5D-AF54-E7A2E67E03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F63B83-CFF1-4CC7-B524-027542CA5D99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6C023FF-1A8A-4068-95BA-A398C4877D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8C99-09C3-4218-8CDB-2D03038B596E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AAF5-44B7-440C-8168-8C4543C2EE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D00B-F6FD-4212-8B7E-4B3090D30922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4BF2-C3A2-42BE-B279-661443461A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B6E0-B132-498A-AB94-0AC02BC038BE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D9F3-E368-4F8B-986B-A8D2D51583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yinfeifei\2012年工作项目\UFIDA用友 2012\用友 集团品推\李 莉\集团PPT模版2013\软件园版\png\5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\\192.168.1.155\desktop\新道中文标识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7800"/>
            <a:ext cx="673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159625" y="6477000"/>
            <a:ext cx="18049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700" b="1" dirty="0" err="1">
                <a:solidFill>
                  <a:srgbClr val="A6A6A6"/>
                </a:solidFill>
                <a:cs typeface="Arial" charset="0"/>
              </a:rPr>
              <a:t>yonyou</a:t>
            </a:r>
            <a:r>
              <a:rPr lang="en-US" altLang="zh-CN" sz="700" b="1" dirty="0">
                <a:solidFill>
                  <a:srgbClr val="A6A6A6"/>
                </a:solidFill>
                <a:cs typeface="Arial" charset="0"/>
              </a:rPr>
              <a:t> </a:t>
            </a:r>
            <a:r>
              <a:rPr lang="en-US" altLang="zh-CN" sz="700" b="1" dirty="0" err="1">
                <a:solidFill>
                  <a:srgbClr val="A6A6A6"/>
                </a:solidFill>
                <a:cs typeface="Arial" charset="0"/>
              </a:rPr>
              <a:t>seentao</a:t>
            </a:r>
            <a:r>
              <a:rPr lang="en-US" altLang="zh-CN" sz="700" b="1" dirty="0">
                <a:solidFill>
                  <a:srgbClr val="A6A6A6"/>
                </a:solidFill>
                <a:cs typeface="Arial" charset="0"/>
              </a:rPr>
              <a:t> technology Co., Ltd.</a:t>
            </a:r>
            <a:endParaRPr lang="zh-CN" altLang="en-US" sz="700" b="1" dirty="0">
              <a:solidFill>
                <a:srgbClr val="A6A6A6"/>
              </a:solidFill>
              <a:cs typeface="Arial" charset="0"/>
            </a:endParaRPr>
          </a:p>
        </p:txBody>
      </p:sp>
      <p:sp>
        <p:nvSpPr>
          <p:cNvPr id="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52802"/>
            <a:ext cx="8229600" cy="7921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dirty="0" smtClean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7FA6-297B-473F-BBAF-354E251FB48A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36E4-C692-4BA9-869F-10108C5A99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A409-570A-42C8-B340-69C7116E46C2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0518-0518-40D5-ACE0-3EC677961E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43A7-DD7C-4DAA-A20C-238924EA7D07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1691-B39F-49E2-B13F-BDB6F4E062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CD32-D933-4EC1-96E5-E01C15700A82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41FF-BF1D-48F1-9377-0B598EA6B1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66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36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2085-7CD6-4903-B38A-A68029F8D830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3ED4-CCB1-429A-8138-FDC2653C56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18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66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BBE1-CE77-44A8-994B-00B1BE4F2E47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D5C6-3ABB-420C-8414-91CD01FA06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1108"/>
            <a:ext cx="7239000" cy="3200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2471-08D9-4EE4-A5AE-1718D1B184E7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851A-7527-4DC6-B5F7-1A19CB7D0B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9F2C-F5F1-45A3-A4E6-E3E4139650C0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47D3-2D09-40D5-8D3A-C3A9C17C30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984B-7922-402A-8FC9-05DDB1D95FC1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85AB-BCF6-4335-BF86-BB1B8403F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66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36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18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66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23C9-2758-4EE0-B411-89CEC321F5C3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D7EC-4C34-4B7A-8FB9-204241FB0E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150C-DD51-4CF9-A5FD-AA3926373E91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17FC-99FF-40FA-95AB-11D27619C0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66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36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49D3-DA0B-4990-9247-714BFE556970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7417-F3B4-4B5D-B4E6-EAAE3A8002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18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66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1438" y="58738"/>
            <a:ext cx="4071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VBSE</a:t>
            </a:r>
            <a:r>
              <a:rPr lang="zh-CN" altLang="en-US" sz="3200" b="1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虚拟商业社会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57188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8672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2000" y="601980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42988" y="4508500"/>
            <a:ext cx="3397250" cy="5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2638" y="4508500"/>
            <a:ext cx="3398837" cy="5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8672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2744" y="947738"/>
            <a:ext cx="5472112" cy="63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2744" y="1773238"/>
            <a:ext cx="5183187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47888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14888" y="1773238"/>
            <a:ext cx="25161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53163" y="947738"/>
            <a:ext cx="1366837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147888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15622"/>
            <a:ext cx="7239000" cy="3200400"/>
          </a:xfrm>
        </p:spPr>
        <p:txBody>
          <a:bodyPr tIns="2880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4456-9B52-4B33-8AC8-2EAAD3E4A566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5247-DE4F-4FD3-BC35-63DEE4B754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0230" y="947738"/>
            <a:ext cx="5472113" cy="63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0230" y="1773238"/>
            <a:ext cx="5183188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528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98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580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528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0230" y="947738"/>
            <a:ext cx="5472113" cy="63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0230" y="1773238"/>
            <a:ext cx="5183188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528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98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500438"/>
            <a:ext cx="2057400" cy="158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500438"/>
            <a:ext cx="6019800" cy="158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580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528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2E8F-D09D-4EC6-87B0-3855E01D4DC7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93FA-2C2C-4CB1-8B40-16F8B6D53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40D3-CD1A-483A-8EB1-343CE058ADD8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4CA1-9F87-4037-B2A3-139B919338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66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36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40B1-7214-4CF8-9609-397F9FBC5998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EDA7-7FDD-4BED-A935-AE0E387F5F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18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66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C70A-8E13-4473-88FF-68B159A75AD1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816F-CC44-468E-A7FB-E01FC1B28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6AD8-79E8-4583-8FEE-9C9B9784D1CB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78DE-9F6A-4D51-8191-BCB1869C06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C8D3-03BC-471D-BEB8-F940A92FCF73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9596-1DB9-4FFD-B7AF-4B4A89DBA6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18E2-AA1C-4A95-B72B-173693303A86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5A24-CAC7-4665-B6C5-CAF446C2CC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F727-713F-416A-9A5D-BB436F053C0E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AEC0-65F4-494D-BCFA-1699262202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EB79-55CD-445A-8B66-59BE7E36F4F4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B37C-C1DA-4656-8122-5064F94D93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D9AD-2C62-43C8-8957-D2C2F0F252C5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10B8-4018-486D-841E-8E927BCE0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9383" y="83128"/>
            <a:ext cx="7010401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8847" y="1219200"/>
            <a:ext cx="72390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0949-05EF-4B73-A55F-C433B3DC8F6D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7599-1E27-45CA-85D0-BFAAB305B3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yinfeifei\2013年工作项目\yonyou用友 2013\用友 集团品推\集团PPT模版2013\软件园版\png\12.png"/>
          <p:cNvPicPr>
            <a:picLocks noChangeAspect="1" noChangeArrowheads="1"/>
          </p:cNvPicPr>
          <p:nvPr userDrawn="1"/>
        </p:nvPicPr>
        <p:blipFill>
          <a:blip r:embed="rId2"/>
          <a:srcRect b="11415"/>
          <a:stretch>
            <a:fillRect/>
          </a:stretch>
        </p:blipFill>
        <p:spPr bwMode="auto">
          <a:xfrm>
            <a:off x="0" y="3956050"/>
            <a:ext cx="91440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\\192.168.1.155\desktop\未标题-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16175" y="2925763"/>
            <a:ext cx="4311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159625" y="6477000"/>
            <a:ext cx="18049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700" b="1" dirty="0" err="1">
                <a:solidFill>
                  <a:schemeClr val="bg1"/>
                </a:solidFill>
                <a:cs typeface="Arial" charset="0"/>
              </a:rPr>
              <a:t>yonyou</a:t>
            </a:r>
            <a:r>
              <a:rPr lang="en-US" altLang="zh-CN" sz="7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zh-CN" sz="700" b="1" dirty="0" err="1">
                <a:solidFill>
                  <a:schemeClr val="bg1"/>
                </a:solidFill>
                <a:cs typeface="Arial" charset="0"/>
              </a:rPr>
              <a:t>seentao</a:t>
            </a:r>
            <a:r>
              <a:rPr lang="en-US" altLang="zh-CN" sz="700" b="1" dirty="0">
                <a:solidFill>
                  <a:schemeClr val="bg1"/>
                </a:solidFill>
                <a:cs typeface="Arial" charset="0"/>
              </a:rPr>
              <a:t> technology Co., Ltd.</a:t>
            </a:r>
            <a:endParaRPr lang="zh-CN" altLang="en-US" sz="7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6207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2C31-F77F-42AD-9C12-1A529F9AAE51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43D2-58AF-4F3C-B3BD-A6602BE42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19200" y="990600"/>
            <a:ext cx="35433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5433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6600" y="1773238"/>
            <a:ext cx="2514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3600" y="1773238"/>
            <a:ext cx="25161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A6FA-C869-4F0A-9B4A-282EE9FAE2F4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10DF-BDDF-409F-B072-4C6BAD30DC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18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66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0C6E-5741-4E61-B985-2D06D748CA52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B267-BFB0-4187-A086-12BF7BA6D7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42988" y="4508500"/>
            <a:ext cx="3397250" cy="5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2638" y="4508500"/>
            <a:ext cx="3398837" cy="5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500438"/>
            <a:ext cx="2057400" cy="158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500438"/>
            <a:ext cx="6019800" cy="158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F097-B2A9-41D2-8F4E-A769B5E50838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2E33-A56B-4FB8-995B-AC9D2C826F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1875" y="947738"/>
            <a:ext cx="1366838" cy="5351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6600" y="947738"/>
            <a:ext cx="3952875" cy="5351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F557-D4FC-407F-8D2A-B254EC9A3265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F4E7-F553-4902-82E8-ECC7B993B1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6CE8-95A9-4EE1-8D01-9F2A7580ECEC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C7BC-C262-4A8E-8E15-330A4D4FDE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239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320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E23F-2EDB-4C8C-8F76-F96893C9CE6F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9E55-F453-4506-9202-E78E9EFEE2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9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9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9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6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6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9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9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9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9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image" Target="../media/image9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image" Target="../media/image8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image" Target="../media/image9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3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4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image" Target="../media/image8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9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6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image" Target="../media/image8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image" Target="../media/image9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8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image" Target="../media/image8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image" Target="../media/image9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9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0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image" Target="../media/image9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3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3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image" Target="../media/image8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image" Target="../media/image9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image" Target="../media/image9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80.xml"/><Relationship Id="rId12" Type="http://schemas.openxmlformats.org/officeDocument/2006/relationships/theme" Target="../theme/theme3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7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7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82.xml"/><Relationship Id="rId14" Type="http://schemas.openxmlformats.org/officeDocument/2006/relationships/image" Target="../media/image8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image" Target="../media/image9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theme" Target="../theme/theme3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9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image" Target="../media/image4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image" Target="../media/image9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3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Relationship Id="rId14" Type="http://schemas.openxmlformats.org/officeDocument/2006/relationships/image" Target="../media/image9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7.xml"/><Relationship Id="rId13" Type="http://schemas.openxmlformats.org/officeDocument/2006/relationships/slideLayout" Target="../slideLayouts/slideLayout45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46.xml"/><Relationship Id="rId12" Type="http://schemas.openxmlformats.org/officeDocument/2006/relationships/slideLayout" Target="../slideLayouts/slideLayout451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4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5.xml"/><Relationship Id="rId11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44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449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8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5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56.xml"/><Relationship Id="rId9" Type="http://schemas.openxmlformats.org/officeDocument/2006/relationships/image" Target="../media/image43.jpe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6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60.xml"/><Relationship Id="rId6" Type="http://schemas.openxmlformats.org/officeDocument/2006/relationships/image" Target="../media/image9.png"/><Relationship Id="rId5" Type="http://schemas.openxmlformats.org/officeDocument/2006/relationships/image" Target="../media/image44.jpeg"/><Relationship Id="rId4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4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6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image" Target="../media/image4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0FC878-13C6-4389-A481-36634E0DCF90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9DFA3C-54FE-4434-9FA7-195DB1C63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8" r:id="rId1"/>
    <p:sldLayoutId id="2147486639" r:id="rId2"/>
    <p:sldLayoutId id="2147486640" r:id="rId3"/>
    <p:sldLayoutId id="2147486641" r:id="rId4"/>
    <p:sldLayoutId id="2147486642" r:id="rId5"/>
    <p:sldLayoutId id="2147486643" r:id="rId6"/>
    <p:sldLayoutId id="2147486644" r:id="rId7"/>
    <p:sldLayoutId id="2147486645" r:id="rId8"/>
    <p:sldLayoutId id="2147486646" r:id="rId9"/>
    <p:sldLayoutId id="2147486647" r:id="rId10"/>
    <p:sldLayoutId id="2147486648" r:id="rId11"/>
    <p:sldLayoutId id="21474871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Documents and Settings\Administrator\桌面\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7" name="矩形 6"/>
          <p:cNvSpPr/>
          <p:nvPr/>
        </p:nvSpPr>
        <p:spPr>
          <a:xfrm>
            <a:off x="1600200" y="5867400"/>
            <a:ext cx="7086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294" name="Picture 4" descr="C:\Documents and Settings\Administrator\桌面\8.jpg"/>
          <p:cNvPicPr>
            <a:picLocks noChangeAspect="1" noChangeArrowheads="1"/>
          </p:cNvPicPr>
          <p:nvPr/>
        </p:nvPicPr>
        <p:blipFill>
          <a:blip r:embed="rId14"/>
          <a:srcRect l="68333" t="94444"/>
          <a:stretch>
            <a:fillRect/>
          </a:stretch>
        </p:blipFill>
        <p:spPr bwMode="auto">
          <a:xfrm>
            <a:off x="6248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33" r:id="rId1"/>
    <p:sldLayoutId id="2147486734" r:id="rId2"/>
    <p:sldLayoutId id="2147486735" r:id="rId3"/>
    <p:sldLayoutId id="2147486736" r:id="rId4"/>
    <p:sldLayoutId id="2147486737" r:id="rId5"/>
    <p:sldLayoutId id="2147486738" r:id="rId6"/>
    <p:sldLayoutId id="2147486739" r:id="rId7"/>
    <p:sldLayoutId id="2147486740" r:id="rId8"/>
    <p:sldLayoutId id="2147486741" r:id="rId9"/>
    <p:sldLayoutId id="2147486742" r:id="rId10"/>
    <p:sldLayoutId id="2147486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Documents and Settings\Administrator\桌面\1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76200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4" r:id="rId1"/>
    <p:sldLayoutId id="2147486745" r:id="rId2"/>
    <p:sldLayoutId id="2147486746" r:id="rId3"/>
    <p:sldLayoutId id="2147486747" r:id="rId4"/>
    <p:sldLayoutId id="2147486748" r:id="rId5"/>
    <p:sldLayoutId id="2147486749" r:id="rId6"/>
    <p:sldLayoutId id="2147486750" r:id="rId7"/>
    <p:sldLayoutId id="2147486751" r:id="rId8"/>
    <p:sldLayoutId id="2147486752" r:id="rId9"/>
    <p:sldLayoutId id="2147486753" r:id="rId10"/>
    <p:sldLayoutId id="2147486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Administrator\桌面\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4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Administrator\桌面\1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6" r:id="rId1"/>
    <p:sldLayoutId id="2147486767" r:id="rId2"/>
    <p:sldLayoutId id="2147486768" r:id="rId3"/>
    <p:sldLayoutId id="2147486769" r:id="rId4"/>
    <p:sldLayoutId id="2147486770" r:id="rId5"/>
    <p:sldLayoutId id="2147486771" r:id="rId6"/>
    <p:sldLayoutId id="2147486772" r:id="rId7"/>
    <p:sldLayoutId id="2147486773" r:id="rId8"/>
    <p:sldLayoutId id="2147486774" r:id="rId9"/>
    <p:sldLayoutId id="2147486775" r:id="rId10"/>
    <p:sldLayoutId id="2147486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Administrator\桌面\1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7" r:id="rId1"/>
    <p:sldLayoutId id="2147486778" r:id="rId2"/>
    <p:sldLayoutId id="2147486779" r:id="rId3"/>
    <p:sldLayoutId id="2147486780" r:id="rId4"/>
    <p:sldLayoutId id="2147486781" r:id="rId5"/>
    <p:sldLayoutId id="2147486782" r:id="rId6"/>
    <p:sldLayoutId id="2147486783" r:id="rId7"/>
    <p:sldLayoutId id="2147486784" r:id="rId8"/>
    <p:sldLayoutId id="2147486785" r:id="rId9"/>
    <p:sldLayoutId id="2147486786" r:id="rId10"/>
    <p:sldLayoutId id="2147486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Documents and Settings\Administrator\桌面\1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8" r:id="rId1"/>
    <p:sldLayoutId id="2147486789" r:id="rId2"/>
    <p:sldLayoutId id="2147486790" r:id="rId3"/>
    <p:sldLayoutId id="2147486791" r:id="rId4"/>
    <p:sldLayoutId id="2147486792" r:id="rId5"/>
    <p:sldLayoutId id="2147486793" r:id="rId6"/>
    <p:sldLayoutId id="2147486794" r:id="rId7"/>
    <p:sldLayoutId id="2147486795" r:id="rId8"/>
    <p:sldLayoutId id="2147486796" r:id="rId9"/>
    <p:sldLayoutId id="2147486797" r:id="rId10"/>
    <p:sldLayoutId id="2147486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Documents and Settings\Administrator\桌面\第15页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标题占位符 1"/>
          <p:cNvSpPr>
            <a:spLocks noGrp="1"/>
          </p:cNvSpPr>
          <p:nvPr>
            <p:ph type="title"/>
          </p:nvPr>
        </p:nvSpPr>
        <p:spPr bwMode="auto">
          <a:xfrm>
            <a:off x="32766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43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2766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18437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9" r:id="rId1"/>
    <p:sldLayoutId id="2147486800" r:id="rId2"/>
    <p:sldLayoutId id="2147486801" r:id="rId3"/>
    <p:sldLayoutId id="2147486802" r:id="rId4"/>
    <p:sldLayoutId id="2147486803" r:id="rId5"/>
    <p:sldLayoutId id="2147486804" r:id="rId6"/>
    <p:sldLayoutId id="2147486805" r:id="rId7"/>
    <p:sldLayoutId id="2147486806" r:id="rId8"/>
    <p:sldLayoutId id="2147486807" r:id="rId9"/>
    <p:sldLayoutId id="2147486808" r:id="rId10"/>
    <p:sldLayoutId id="2147486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Administrator\桌面\1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76200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46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6002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0" r:id="rId1"/>
    <p:sldLayoutId id="2147486811" r:id="rId2"/>
    <p:sldLayoutId id="2147486812" r:id="rId3"/>
    <p:sldLayoutId id="2147486813" r:id="rId4"/>
    <p:sldLayoutId id="2147486814" r:id="rId5"/>
    <p:sldLayoutId id="2147486815" r:id="rId6"/>
    <p:sldLayoutId id="2147486816" r:id="rId7"/>
    <p:sldLayoutId id="2147486817" r:id="rId8"/>
    <p:sldLayoutId id="2147486818" r:id="rId9"/>
    <p:sldLayoutId id="2147486819" r:id="rId10"/>
    <p:sldLayoutId id="2147486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Documents and Settings\Administrator\桌面\1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76200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48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64465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1" r:id="rId1"/>
    <p:sldLayoutId id="2147486822" r:id="rId2"/>
    <p:sldLayoutId id="2147486823" r:id="rId3"/>
    <p:sldLayoutId id="2147486824" r:id="rId4"/>
    <p:sldLayoutId id="2147486825" r:id="rId5"/>
    <p:sldLayoutId id="2147486826" r:id="rId6"/>
    <p:sldLayoutId id="2147486827" r:id="rId7"/>
    <p:sldLayoutId id="2147486828" r:id="rId8"/>
    <p:sldLayoutId id="2147486829" r:id="rId9"/>
    <p:sldLayoutId id="2147486830" r:id="rId10"/>
    <p:sldLayoutId id="2147486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Documents and Settings\Administrator\桌面\1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标题占位符 1"/>
          <p:cNvSpPr>
            <a:spLocks noGrp="1"/>
          </p:cNvSpPr>
          <p:nvPr>
            <p:ph type="title"/>
          </p:nvPr>
        </p:nvSpPr>
        <p:spPr bwMode="auto">
          <a:xfrm>
            <a:off x="32766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50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2766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21509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32" r:id="rId1"/>
    <p:sldLayoutId id="2147486833" r:id="rId2"/>
    <p:sldLayoutId id="2147486834" r:id="rId3"/>
    <p:sldLayoutId id="2147486835" r:id="rId4"/>
    <p:sldLayoutId id="2147486836" r:id="rId5"/>
    <p:sldLayoutId id="2147486837" r:id="rId6"/>
    <p:sldLayoutId id="2147486838" r:id="rId7"/>
    <p:sldLayoutId id="2147486839" r:id="rId8"/>
    <p:sldLayoutId id="2147486840" r:id="rId9"/>
    <p:sldLayoutId id="2147486841" r:id="rId10"/>
    <p:sldLayoutId id="2147486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2D24B0-710F-40A4-89BD-14ACF557A272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2F1437-0787-41A7-AD43-82971E1458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Administrator\桌面\1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Documents and Settings\Administrator\桌面\第20页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标题占位符 1"/>
          <p:cNvSpPr>
            <a:spLocks noGrp="1"/>
          </p:cNvSpPr>
          <p:nvPr>
            <p:ph type="title"/>
          </p:nvPr>
        </p:nvSpPr>
        <p:spPr bwMode="auto">
          <a:xfrm>
            <a:off x="32766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55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2766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23557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54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Documents and Settings\Administrator\桌面\2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58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66" r:id="rId2"/>
    <p:sldLayoutId id="2147486867" r:id="rId3"/>
    <p:sldLayoutId id="2147486868" r:id="rId4"/>
    <p:sldLayoutId id="2147486869" r:id="rId5"/>
    <p:sldLayoutId id="2147486870" r:id="rId6"/>
    <p:sldLayoutId id="2147486871" r:id="rId7"/>
    <p:sldLayoutId id="2147486872" r:id="rId8"/>
    <p:sldLayoutId id="2147486873" r:id="rId9"/>
    <p:sldLayoutId id="2147486874" r:id="rId10"/>
    <p:sldLayoutId id="2147486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Administrator\桌面\第22页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标题占位符 1"/>
          <p:cNvSpPr>
            <a:spLocks noGrp="1"/>
          </p:cNvSpPr>
          <p:nvPr>
            <p:ph type="title"/>
          </p:nvPr>
        </p:nvSpPr>
        <p:spPr bwMode="auto">
          <a:xfrm>
            <a:off x="7620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620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25605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07238" y="0"/>
            <a:ext cx="18843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6" r:id="rId1"/>
    <p:sldLayoutId id="2147486877" r:id="rId2"/>
    <p:sldLayoutId id="2147486878" r:id="rId3"/>
    <p:sldLayoutId id="2147486879" r:id="rId4"/>
    <p:sldLayoutId id="2147486880" r:id="rId5"/>
    <p:sldLayoutId id="2147486881" r:id="rId6"/>
    <p:sldLayoutId id="2147486882" r:id="rId7"/>
    <p:sldLayoutId id="2147486883" r:id="rId8"/>
    <p:sldLayoutId id="2147486884" r:id="rId9"/>
    <p:sldLayoutId id="2147486885" r:id="rId10"/>
    <p:sldLayoutId id="2147486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Documents and Settings\Administrator\桌面\2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7" r:id="rId1"/>
    <p:sldLayoutId id="2147487109" r:id="rId2"/>
    <p:sldLayoutId id="2147486888" r:id="rId3"/>
    <p:sldLayoutId id="2147486889" r:id="rId4"/>
    <p:sldLayoutId id="2147486890" r:id="rId5"/>
    <p:sldLayoutId id="2147486891" r:id="rId6"/>
    <p:sldLayoutId id="2147486892" r:id="rId7"/>
    <p:sldLayoutId id="2147486893" r:id="rId8"/>
    <p:sldLayoutId id="2147486894" r:id="rId9"/>
    <p:sldLayoutId id="2147486895" r:id="rId10"/>
    <p:sldLayoutId id="21474868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dministrator\桌面\2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标题占位符 1"/>
          <p:cNvSpPr>
            <a:spLocks noGrp="1"/>
          </p:cNvSpPr>
          <p:nvPr>
            <p:ph type="title"/>
          </p:nvPr>
        </p:nvSpPr>
        <p:spPr bwMode="auto">
          <a:xfrm>
            <a:off x="7620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76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620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27653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07238" y="0"/>
            <a:ext cx="18843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97" r:id="rId1"/>
    <p:sldLayoutId id="2147486898" r:id="rId2"/>
    <p:sldLayoutId id="2147486899" r:id="rId3"/>
    <p:sldLayoutId id="2147486900" r:id="rId4"/>
    <p:sldLayoutId id="2147486901" r:id="rId5"/>
    <p:sldLayoutId id="2147486902" r:id="rId6"/>
    <p:sldLayoutId id="2147486903" r:id="rId7"/>
    <p:sldLayoutId id="2147486904" r:id="rId8"/>
    <p:sldLayoutId id="2147486905" r:id="rId9"/>
    <p:sldLayoutId id="2147486906" r:id="rId10"/>
    <p:sldLayoutId id="2147486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Administrator\桌面\2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8" r:id="rId1"/>
    <p:sldLayoutId id="2147486909" r:id="rId2"/>
    <p:sldLayoutId id="2147486910" r:id="rId3"/>
    <p:sldLayoutId id="2147486911" r:id="rId4"/>
    <p:sldLayoutId id="2147486912" r:id="rId5"/>
    <p:sldLayoutId id="2147486913" r:id="rId6"/>
    <p:sldLayoutId id="2147486914" r:id="rId7"/>
    <p:sldLayoutId id="2147486915" r:id="rId8"/>
    <p:sldLayoutId id="2147486916" r:id="rId9"/>
    <p:sldLayoutId id="2147486917" r:id="rId10"/>
    <p:sldLayoutId id="2147486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C:\Documents and Settings\Administrator\桌面\2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标题占位符 1"/>
          <p:cNvSpPr>
            <a:spLocks noGrp="1"/>
          </p:cNvSpPr>
          <p:nvPr>
            <p:ph type="title"/>
          </p:nvPr>
        </p:nvSpPr>
        <p:spPr bwMode="auto">
          <a:xfrm>
            <a:off x="3287713" y="947738"/>
            <a:ext cx="54721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70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287713" y="1773238"/>
            <a:ext cx="51831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29701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19" r:id="rId1"/>
    <p:sldLayoutId id="2147486920" r:id="rId2"/>
    <p:sldLayoutId id="2147486921" r:id="rId3"/>
    <p:sldLayoutId id="2147486922" r:id="rId4"/>
    <p:sldLayoutId id="2147486923" r:id="rId5"/>
    <p:sldLayoutId id="2147486924" r:id="rId6"/>
    <p:sldLayoutId id="2147486925" r:id="rId7"/>
    <p:sldLayoutId id="2147486926" r:id="rId8"/>
    <p:sldLayoutId id="2147486927" r:id="rId9"/>
    <p:sldLayoutId id="2147486928" r:id="rId10"/>
    <p:sldLayoutId id="21474869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Documents and Settings\Administrator\桌面\2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76200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2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64465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0" r:id="rId1"/>
    <p:sldLayoutId id="2147486931" r:id="rId2"/>
    <p:sldLayoutId id="2147486932" r:id="rId3"/>
    <p:sldLayoutId id="2147486933" r:id="rId4"/>
    <p:sldLayoutId id="2147486934" r:id="rId5"/>
    <p:sldLayoutId id="2147486935" r:id="rId6"/>
    <p:sldLayoutId id="2147486936" r:id="rId7"/>
    <p:sldLayoutId id="2147486937" r:id="rId8"/>
    <p:sldLayoutId id="2147486938" r:id="rId9"/>
    <p:sldLayoutId id="2147486939" r:id="rId10"/>
    <p:sldLayoutId id="21474869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Documents and Settings\Administrator\桌面\第2９页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标题占位符 1"/>
          <p:cNvSpPr>
            <a:spLocks noGrp="1"/>
          </p:cNvSpPr>
          <p:nvPr>
            <p:ph type="title"/>
          </p:nvPr>
        </p:nvSpPr>
        <p:spPr bwMode="auto">
          <a:xfrm>
            <a:off x="33528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74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3528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31749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41" r:id="rId1"/>
    <p:sldLayoutId id="2147486942" r:id="rId2"/>
    <p:sldLayoutId id="2147486943" r:id="rId3"/>
    <p:sldLayoutId id="2147486944" r:id="rId4"/>
    <p:sldLayoutId id="2147486945" r:id="rId5"/>
    <p:sldLayoutId id="2147486946" r:id="rId6"/>
    <p:sldLayoutId id="2147486947" r:id="rId7"/>
    <p:sldLayoutId id="2147486948" r:id="rId8"/>
    <p:sldLayoutId id="2147486949" r:id="rId9"/>
    <p:sldLayoutId id="2147486950" r:id="rId10"/>
    <p:sldLayoutId id="2147486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Documents and Settings\Administrator\桌面\封面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042988" y="4508500"/>
            <a:ext cx="69484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576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12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3500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5125" name="Picture 4" descr="C:\Documents and Settings\Administrator\桌面\8.jpg"/>
          <p:cNvPicPr>
            <a:picLocks noChangeAspect="1" noChangeArrowheads="1"/>
          </p:cNvPicPr>
          <p:nvPr/>
        </p:nvPicPr>
        <p:blipFill>
          <a:blip r:embed="rId16"/>
          <a:srcRect l="68333" t="94444"/>
          <a:stretch>
            <a:fillRect/>
          </a:stretch>
        </p:blipFill>
        <p:spPr bwMode="auto">
          <a:xfrm>
            <a:off x="6248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438" y="58738"/>
            <a:ext cx="4071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VBSE</a:t>
            </a:r>
            <a:r>
              <a:rPr lang="zh-CN" altLang="en-US" sz="3200" b="1" dirty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虚拟商业社会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1000" y="357188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06" r:id="rId1"/>
    <p:sldLayoutId id="2147486660" r:id="rId2"/>
    <p:sldLayoutId id="2147486661" r:id="rId3"/>
    <p:sldLayoutId id="2147486662" r:id="rId4"/>
    <p:sldLayoutId id="2147486663" r:id="rId5"/>
    <p:sldLayoutId id="2147486664" r:id="rId6"/>
    <p:sldLayoutId id="2147486665" r:id="rId7"/>
    <p:sldLayoutId id="2147486666" r:id="rId8"/>
    <p:sldLayoutId id="2147486667" r:id="rId9"/>
    <p:sldLayoutId id="2147486668" r:id="rId10"/>
    <p:sldLayoutId id="2147486669" r:id="rId11"/>
    <p:sldLayoutId id="2147486670" r:id="rId12"/>
    <p:sldLayoutId id="21474871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nts and Settings\Administrator\桌面\2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733425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52" r:id="rId1"/>
    <p:sldLayoutId id="2147486953" r:id="rId2"/>
    <p:sldLayoutId id="2147486954" r:id="rId3"/>
    <p:sldLayoutId id="2147486955" r:id="rId4"/>
    <p:sldLayoutId id="2147486956" r:id="rId5"/>
    <p:sldLayoutId id="2147486957" r:id="rId6"/>
    <p:sldLayoutId id="2147486958" r:id="rId7"/>
    <p:sldLayoutId id="2147486959" r:id="rId8"/>
    <p:sldLayoutId id="2147486960" r:id="rId9"/>
    <p:sldLayoutId id="2147486961" r:id="rId10"/>
    <p:sldLayoutId id="21474869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Documents and Settings\Administrator\桌面\ppt2副本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标题占位符 1"/>
          <p:cNvSpPr>
            <a:spLocks noGrp="1"/>
          </p:cNvSpPr>
          <p:nvPr>
            <p:ph type="title"/>
          </p:nvPr>
        </p:nvSpPr>
        <p:spPr bwMode="auto">
          <a:xfrm>
            <a:off x="33528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3528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33797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63" r:id="rId1"/>
    <p:sldLayoutId id="2147486964" r:id="rId2"/>
    <p:sldLayoutId id="2147486965" r:id="rId3"/>
    <p:sldLayoutId id="2147486966" r:id="rId4"/>
    <p:sldLayoutId id="2147486967" r:id="rId5"/>
    <p:sldLayoutId id="2147486968" r:id="rId6"/>
    <p:sldLayoutId id="2147486969" r:id="rId7"/>
    <p:sldLayoutId id="2147486970" r:id="rId8"/>
    <p:sldLayoutId id="2147486971" r:id="rId9"/>
    <p:sldLayoutId id="2147486972" r:id="rId10"/>
    <p:sldLayoutId id="21474869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Documents and Settings\Administrator\桌面\封底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74" r:id="rId1"/>
    <p:sldLayoutId id="2147486975" r:id="rId2"/>
    <p:sldLayoutId id="2147486976" r:id="rId3"/>
    <p:sldLayoutId id="2147486977" r:id="rId4"/>
    <p:sldLayoutId id="2147486978" r:id="rId5"/>
    <p:sldLayoutId id="2147486979" r:id="rId6"/>
    <p:sldLayoutId id="2147486980" r:id="rId7"/>
    <p:sldLayoutId id="2147486981" r:id="rId8"/>
    <p:sldLayoutId id="2147486982" r:id="rId9"/>
    <p:sldLayoutId id="2147486983" r:id="rId10"/>
    <p:sldLayoutId id="21474869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:\Documents and Settings\Administrator\桌面\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84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715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5" r:id="rId1"/>
    <p:sldLayoutId id="2147486986" r:id="rId2"/>
    <p:sldLayoutId id="2147486987" r:id="rId3"/>
    <p:sldLayoutId id="2147486988" r:id="rId4"/>
    <p:sldLayoutId id="2147486989" r:id="rId5"/>
    <p:sldLayoutId id="2147486990" r:id="rId6"/>
    <p:sldLayoutId id="2147486991" r:id="rId7"/>
    <p:sldLayoutId id="2147486992" r:id="rId8"/>
    <p:sldLayoutId id="2147486993" r:id="rId9"/>
    <p:sldLayoutId id="2147486994" r:id="rId10"/>
    <p:sldLayoutId id="2147486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Administrator\桌面\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686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715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97" r:id="rId2"/>
    <p:sldLayoutId id="2147486998" r:id="rId3"/>
    <p:sldLayoutId id="2147486999" r:id="rId4"/>
    <p:sldLayoutId id="2147487000" r:id="rId5"/>
    <p:sldLayoutId id="2147487001" r:id="rId6"/>
    <p:sldLayoutId id="2147487002" r:id="rId7"/>
    <p:sldLayoutId id="2147487003" r:id="rId8"/>
    <p:sldLayoutId id="2147487004" r:id="rId9"/>
    <p:sldLayoutId id="2147487005" r:id="rId10"/>
    <p:sldLayoutId id="2147487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Documents and Settings\Administrator\桌面\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标题占位符 1"/>
          <p:cNvSpPr>
            <a:spLocks noGrp="1"/>
          </p:cNvSpPr>
          <p:nvPr>
            <p:ph type="title"/>
          </p:nvPr>
        </p:nvSpPr>
        <p:spPr bwMode="auto">
          <a:xfrm>
            <a:off x="32766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789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2766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37893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07" r:id="rId1"/>
    <p:sldLayoutId id="2147487008" r:id="rId2"/>
    <p:sldLayoutId id="2147487009" r:id="rId3"/>
    <p:sldLayoutId id="2147487010" r:id="rId4"/>
    <p:sldLayoutId id="2147487011" r:id="rId5"/>
    <p:sldLayoutId id="2147487012" r:id="rId6"/>
    <p:sldLayoutId id="2147487013" r:id="rId7"/>
    <p:sldLayoutId id="2147487014" r:id="rId8"/>
    <p:sldLayoutId id="2147487015" r:id="rId9"/>
    <p:sldLayoutId id="2147487016" r:id="rId10"/>
    <p:sldLayoutId id="21474870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C:\Documents and Settings\Administrator\桌面\1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8" r:id="rId1"/>
    <p:sldLayoutId id="2147487019" r:id="rId2"/>
    <p:sldLayoutId id="2147487020" r:id="rId3"/>
    <p:sldLayoutId id="2147487021" r:id="rId4"/>
    <p:sldLayoutId id="2147487022" r:id="rId5"/>
    <p:sldLayoutId id="2147487023" r:id="rId6"/>
    <p:sldLayoutId id="2147487024" r:id="rId7"/>
    <p:sldLayoutId id="2147487025" r:id="rId8"/>
    <p:sldLayoutId id="2147487026" r:id="rId9"/>
    <p:sldLayoutId id="2147487027" r:id="rId10"/>
    <p:sldLayoutId id="21474870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:\Documents and Settings\Administrator\桌面\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994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7" name="矩形 6"/>
          <p:cNvSpPr/>
          <p:nvPr/>
        </p:nvSpPr>
        <p:spPr>
          <a:xfrm>
            <a:off x="1600200" y="5867400"/>
            <a:ext cx="7086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2" name="Picture 4" descr="C:\Documents and Settings\Administrator\桌面\8.jpg"/>
          <p:cNvPicPr>
            <a:picLocks noChangeAspect="1" noChangeArrowheads="1"/>
          </p:cNvPicPr>
          <p:nvPr/>
        </p:nvPicPr>
        <p:blipFill>
          <a:blip r:embed="rId14"/>
          <a:srcRect l="68333" t="94444"/>
          <a:stretch>
            <a:fillRect/>
          </a:stretch>
        </p:blipFill>
        <p:spPr bwMode="auto">
          <a:xfrm>
            <a:off x="6248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29" r:id="rId1"/>
    <p:sldLayoutId id="2147487030" r:id="rId2"/>
    <p:sldLayoutId id="2147487031" r:id="rId3"/>
    <p:sldLayoutId id="2147487032" r:id="rId4"/>
    <p:sldLayoutId id="2147487033" r:id="rId5"/>
    <p:sldLayoutId id="2147487034" r:id="rId6"/>
    <p:sldLayoutId id="2147487035" r:id="rId7"/>
    <p:sldLayoutId id="2147487036" r:id="rId8"/>
    <p:sldLayoutId id="2147487037" r:id="rId9"/>
    <p:sldLayoutId id="2147487038" r:id="rId10"/>
    <p:sldLayoutId id="21474870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Documents and Settings\Administrator\桌面\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6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715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0" r:id="rId1"/>
    <p:sldLayoutId id="2147487041" r:id="rId2"/>
    <p:sldLayoutId id="2147487042" r:id="rId3"/>
    <p:sldLayoutId id="2147487043" r:id="rId4"/>
    <p:sldLayoutId id="2147487044" r:id="rId5"/>
    <p:sldLayoutId id="2147487045" r:id="rId6"/>
    <p:sldLayoutId id="2147487046" r:id="rId7"/>
    <p:sldLayoutId id="2147487047" r:id="rId8"/>
    <p:sldLayoutId id="2147487048" r:id="rId9"/>
    <p:sldLayoutId id="2147487049" r:id="rId10"/>
    <p:sldLayoutId id="21474870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Documents and Settings\Administrator\桌面\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8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715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1" r:id="rId1"/>
    <p:sldLayoutId id="2147487052" r:id="rId2"/>
    <p:sldLayoutId id="2147487053" r:id="rId3"/>
    <p:sldLayoutId id="2147487054" r:id="rId4"/>
    <p:sldLayoutId id="2147487055" r:id="rId5"/>
    <p:sldLayoutId id="2147487056" r:id="rId6"/>
    <p:sldLayoutId id="2147487057" r:id="rId7"/>
    <p:sldLayoutId id="2147487058" r:id="rId8"/>
    <p:sldLayoutId id="2147487059" r:id="rId9"/>
    <p:sldLayoutId id="2147487060" r:id="rId10"/>
    <p:sldLayoutId id="21474870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8D825AD-BBE8-4ECF-849B-56D6184BDDE0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857F12C-97DF-444B-9CA8-2F7122E1C1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1" r:id="rId1"/>
    <p:sldLayoutId id="2147486672" r:id="rId2"/>
    <p:sldLayoutId id="2147486673" r:id="rId3"/>
    <p:sldLayoutId id="2147486674" r:id="rId4"/>
    <p:sldLayoutId id="2147486675" r:id="rId5"/>
    <p:sldLayoutId id="2147486676" r:id="rId6"/>
    <p:sldLayoutId id="2147486677" r:id="rId7"/>
    <p:sldLayoutId id="2147486678" r:id="rId8"/>
    <p:sldLayoutId id="2147486679" r:id="rId9"/>
    <p:sldLayoutId id="2147486680" r:id="rId10"/>
    <p:sldLayoutId id="2147486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:\Documents and Settings\Administrator\桌面\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01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715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2" r:id="rId1"/>
    <p:sldLayoutId id="2147487063" r:id="rId2"/>
    <p:sldLayoutId id="2147487064" r:id="rId3"/>
    <p:sldLayoutId id="2147487065" r:id="rId4"/>
    <p:sldLayoutId id="2147487066" r:id="rId5"/>
    <p:sldLayoutId id="2147487067" r:id="rId6"/>
    <p:sldLayoutId id="2147487068" r:id="rId7"/>
    <p:sldLayoutId id="2147487069" r:id="rId8"/>
    <p:sldLayoutId id="2147487070" r:id="rId9"/>
    <p:sldLayoutId id="2147487071" r:id="rId10"/>
    <p:sldLayoutId id="21474870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/>
          <p:cNvSpPr>
            <a:spLocks noChangeShapeType="1"/>
          </p:cNvSpPr>
          <p:nvPr/>
        </p:nvSpPr>
        <p:spPr bwMode="auto">
          <a:xfrm>
            <a:off x="7938" y="800100"/>
            <a:ext cx="9123362" cy="0"/>
          </a:xfrm>
          <a:prstGeom prst="line">
            <a:avLst/>
          </a:prstGeom>
          <a:noFill/>
          <a:ln w="50799">
            <a:solidFill>
              <a:srgbClr val="E5001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391400" y="358775"/>
            <a:ext cx="1312863" cy="641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36" name="标题占位符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701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403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62000" y="11430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715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4039" name="Picture 7" descr="\\192.168.1.4\y用友\2010 UFIDA\用友LOGO\幸福企业图标库\幸福企业图标透明版\标准.png"/>
          <p:cNvPicPr>
            <a:picLocks noChangeAspect="1" noChangeArrowheads="1"/>
          </p:cNvPicPr>
          <p:nvPr/>
        </p:nvPicPr>
        <p:blipFill>
          <a:blip r:embed="rId15"/>
          <a:srcRect l="13994" t="21770" r="16032" b="34692"/>
          <a:stretch>
            <a:fillRect/>
          </a:stretch>
        </p:blipFill>
        <p:spPr bwMode="auto">
          <a:xfrm>
            <a:off x="7489825" y="3810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4" descr="C:\Documents and Settings\Administrator\桌面\8.jpg"/>
          <p:cNvPicPr>
            <a:picLocks noChangeAspect="1" noChangeArrowheads="1"/>
          </p:cNvPicPr>
          <p:nvPr/>
        </p:nvPicPr>
        <p:blipFill>
          <a:blip r:embed="rId16"/>
          <a:srcRect l="68333" t="94444"/>
          <a:stretch>
            <a:fillRect/>
          </a:stretch>
        </p:blipFill>
        <p:spPr bwMode="auto">
          <a:xfrm>
            <a:off x="6248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73" r:id="rId1"/>
    <p:sldLayoutId id="2147487074" r:id="rId2"/>
    <p:sldLayoutId id="2147487075" r:id="rId3"/>
    <p:sldLayoutId id="2147487076" r:id="rId4"/>
    <p:sldLayoutId id="2147487077" r:id="rId5"/>
    <p:sldLayoutId id="2147487078" r:id="rId6"/>
    <p:sldLayoutId id="2147487079" r:id="rId7"/>
    <p:sldLayoutId id="2147487080" r:id="rId8"/>
    <p:sldLayoutId id="2147487081" r:id="rId9"/>
    <p:sldLayoutId id="2147487082" r:id="rId10"/>
    <p:sldLayoutId id="2147487083" r:id="rId11"/>
    <p:sldLayoutId id="2147487084" r:id="rId12"/>
    <p:sldLayoutId id="21474871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宋体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7"/>
        </a:buBlip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8"/>
        </a:buBlip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9"/>
        </a:buBlip>
        <a:defRPr sz="16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C:\Documents and Settings\Administrator\桌面\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标题占位符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506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219200" y="9906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5" r:id="rId1"/>
    <p:sldLayoutId id="2147487086" r:id="rId2"/>
    <p:sldLayoutId id="2147487087" r:id="rId3"/>
    <p:sldLayoutId id="2147487088" r:id="rId4"/>
    <p:sldLayoutId id="2147487089" r:id="rId5"/>
    <p:sldLayoutId id="2147487090" r:id="rId6"/>
    <p:sldLayoutId id="214748709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0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1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2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Documents and Settings\Administrator\桌面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标题占位符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608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219200" y="9906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2" r:id="rId1"/>
    <p:sldLayoutId id="2147487093" r:id="rId2"/>
    <p:sldLayoutId id="214748709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8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C:\Documents and Settings\Administrator\桌面\第15页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标题占位符 1"/>
          <p:cNvSpPr>
            <a:spLocks noGrp="1"/>
          </p:cNvSpPr>
          <p:nvPr>
            <p:ph type="title"/>
          </p:nvPr>
        </p:nvSpPr>
        <p:spPr bwMode="auto">
          <a:xfrm>
            <a:off x="32766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710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2766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47109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95" r:id="rId1"/>
    <p:sldLayoutId id="2147487096" r:id="rId2"/>
    <p:sldLayoutId id="2147487097" r:id="rId3"/>
    <p:sldLayoutId id="2147487098" r:id="rId4"/>
    <p:sldLayoutId id="2147487099" r:id="rId5"/>
    <p:sldLayoutId id="2147487100" r:id="rId6"/>
    <p:sldLayoutId id="2147487101" r:id="rId7"/>
    <p:sldLayoutId id="2147487102" r:id="rId8"/>
    <p:sldLayoutId id="2147487103" r:id="rId9"/>
    <p:sldLayoutId id="2147487104" r:id="rId10"/>
    <p:sldLayoutId id="21474871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Documents and Settings\Administrator\桌面\封面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3500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042988" y="4508500"/>
            <a:ext cx="69484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7173" name="Picture 4" descr="C:\Documents and Settings\Administrator\桌面\8.jpg"/>
          <p:cNvPicPr>
            <a:picLocks noChangeAspect="1" noChangeArrowheads="1"/>
          </p:cNvPicPr>
          <p:nvPr/>
        </p:nvPicPr>
        <p:blipFill>
          <a:blip r:embed="rId14"/>
          <a:srcRect l="68333" t="94444"/>
          <a:stretch>
            <a:fillRect/>
          </a:stretch>
        </p:blipFill>
        <p:spPr bwMode="auto">
          <a:xfrm>
            <a:off x="6248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84" r:id="rId3"/>
    <p:sldLayoutId id="2147486685" r:id="rId4"/>
    <p:sldLayoutId id="2147486686" r:id="rId5"/>
    <p:sldLayoutId id="2147486687" r:id="rId6"/>
    <p:sldLayoutId id="2147486688" r:id="rId7"/>
    <p:sldLayoutId id="2147486689" r:id="rId8"/>
    <p:sldLayoutId id="2147486690" r:id="rId9"/>
    <p:sldLayoutId id="2147486691" r:id="rId10"/>
    <p:sldLayoutId id="2147486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Administrator\桌面\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标题占位符 1"/>
          <p:cNvSpPr>
            <a:spLocks noGrp="1"/>
          </p:cNvSpPr>
          <p:nvPr>
            <p:ph type="title"/>
          </p:nvPr>
        </p:nvSpPr>
        <p:spPr bwMode="auto">
          <a:xfrm>
            <a:off x="3276600" y="947738"/>
            <a:ext cx="5472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276600" y="1773238"/>
            <a:ext cx="51831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8197" name="Picture 5" descr="C:\Documents and Settings\Administrator\桌面\未命名-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5" y="0"/>
            <a:ext cx="18843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93" r:id="rId1"/>
    <p:sldLayoutId id="2147486694" r:id="rId2"/>
    <p:sldLayoutId id="2147486695" r:id="rId3"/>
    <p:sldLayoutId id="2147486696" r:id="rId4"/>
    <p:sldLayoutId id="2147486697" r:id="rId5"/>
    <p:sldLayoutId id="2147486698" r:id="rId6"/>
    <p:sldLayoutId id="214748669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1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2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Administrator\桌面\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2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" y="5715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00" r:id="rId1"/>
    <p:sldLayoutId id="2147486701" r:id="rId2"/>
    <p:sldLayoutId id="2147486702" r:id="rId3"/>
    <p:sldLayoutId id="2147486703" r:id="rId4"/>
    <p:sldLayoutId id="2147486704" r:id="rId5"/>
    <p:sldLayoutId id="2147486705" r:id="rId6"/>
    <p:sldLayoutId id="2147486706" r:id="rId7"/>
    <p:sldLayoutId id="2147486707" r:id="rId8"/>
    <p:sldLayoutId id="2147486708" r:id="rId9"/>
    <p:sldLayoutId id="2147486709" r:id="rId10"/>
    <p:sldLayoutId id="2147486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Administrator\桌面\0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1" r:id="rId1"/>
    <p:sldLayoutId id="2147486712" r:id="rId2"/>
    <p:sldLayoutId id="2147486713" r:id="rId3"/>
    <p:sldLayoutId id="2147486714" r:id="rId4"/>
    <p:sldLayoutId id="2147486715" r:id="rId5"/>
    <p:sldLayoutId id="2147486716" r:id="rId6"/>
    <p:sldLayoutId id="2147486717" r:id="rId7"/>
    <p:sldLayoutId id="2147486718" r:id="rId8"/>
    <p:sldLayoutId id="2147486719" r:id="rId9"/>
    <p:sldLayoutId id="2147486720" r:id="rId10"/>
    <p:sldLayoutId id="2147486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Administrator\桌面\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946150"/>
            <a:ext cx="723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8288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2" r:id="rId1"/>
    <p:sldLayoutId id="2147486723" r:id="rId2"/>
    <p:sldLayoutId id="2147486724" r:id="rId3"/>
    <p:sldLayoutId id="2147486725" r:id="rId4"/>
    <p:sldLayoutId id="2147486726" r:id="rId5"/>
    <p:sldLayoutId id="2147486727" r:id="rId6"/>
    <p:sldLayoutId id="2147486728" r:id="rId7"/>
    <p:sldLayoutId id="2147486729" r:id="rId8"/>
    <p:sldLayoutId id="2147486730" r:id="rId9"/>
    <p:sldLayoutId id="2147486731" r:id="rId10"/>
    <p:sldLayoutId id="2147486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Arial" pitchFamily="34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457200" y="2928934"/>
            <a:ext cx="8229600" cy="2214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虚拟商业社会环境</a:t>
            </a:r>
            <a:r>
              <a:rPr lang="en-US" altLang="zh-CN" sz="4000" b="1" dirty="0" smtClean="0">
                <a:solidFill>
                  <a:srgbClr val="FF0000"/>
                </a:solidFill>
                <a:latin typeface="Broadway" pitchFamily="82" charset="0"/>
                <a:ea typeface="微软雅黑" pitchFamily="34" charset="-122"/>
              </a:rPr>
              <a:t>VBSE</a:t>
            </a:r>
            <a:br>
              <a:rPr lang="en-US" altLang="zh-CN" sz="4000" b="1" dirty="0" smtClean="0">
                <a:solidFill>
                  <a:srgbClr val="FF0000"/>
                </a:solidFill>
                <a:latin typeface="Broadway" pitchFamily="82" charset="0"/>
                <a:ea typeface="微软雅黑" pitchFamily="34" charset="-122"/>
              </a:rPr>
            </a:b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CEO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总结发言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335713" y="5334000"/>
            <a:ext cx="1903085" cy="56630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XXXXXXXX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有限公司</a:t>
            </a:r>
            <a:endParaRPr lang="en-US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4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XXXx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公司简介</a:t>
            </a:r>
            <a:endParaRPr lang="zh-CN" altLang="en-US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642910" y="1265217"/>
            <a:ext cx="7715304" cy="494986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tabLst/>
              <a:defRPr/>
            </a:pPr>
            <a:r>
              <a:rPr lang="zh-CN" altLang="en-US" sz="2400" b="1" kern="0" dirty="0" smtClean="0"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2400" b="1" kern="0" dirty="0" smtClean="0">
                <a:latin typeface="微软雅黑" pitchFamily="34" charset="-122"/>
                <a:ea typeface="微软雅黑" pitchFamily="34" charset="-122"/>
              </a:rPr>
              <a:t>、海报、公司信息</a:t>
            </a:r>
            <a:endParaRPr lang="en-US" altLang="zh-CN" sz="24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实习经历（</a:t>
            </a:r>
            <a:r>
              <a:rPr lang="en-US" altLang="zh-CN" dirty="0" smtClean="0"/>
              <a:t>3~5</a:t>
            </a:r>
            <a:r>
              <a:rPr lang="zh-CN" altLang="en-US" dirty="0" smtClean="0"/>
              <a:t>分钟）</a:t>
            </a:r>
            <a:endParaRPr lang="zh-CN" altLang="en-US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642910" y="1265217"/>
            <a:ext cx="7715304" cy="494986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我，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XXX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（姓名），担任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XXXX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公司的</a:t>
            </a: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CEO</a:t>
            </a:r>
            <a:r>
              <a:rPr lang="zh-CN" altLang="en-US" sz="2400" b="1" kern="0" dirty="0" smtClean="0">
                <a:latin typeface="微软雅黑" pitchFamily="34" charset="-122"/>
                <a:ea typeface="微软雅黑" pitchFamily="34" charset="-122"/>
              </a:rPr>
              <a:t>。首先，我简单介绍一下本次实习的过程</a:t>
            </a: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公司成员介绍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公司业务流程介绍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企业经营感受和实习受益（</a:t>
            </a:r>
            <a:r>
              <a:rPr lang="en-US" altLang="zh-CN" dirty="0" smtClean="0"/>
              <a:t>2~3</a:t>
            </a:r>
            <a:r>
              <a:rPr lang="zh-CN" altLang="en-US" dirty="0" smtClean="0"/>
              <a:t>分钟）</a:t>
            </a:r>
            <a:endParaRPr lang="zh-CN" altLang="en-US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642910" y="1265217"/>
            <a:ext cx="7715304" cy="4949865"/>
          </a:xfrm>
          <a:prstGeom prst="rect">
            <a:avLst/>
          </a:prstGeom>
        </p:spPr>
        <p:txBody>
          <a:bodyPr/>
          <a:lstStyle/>
          <a:p>
            <a:pPr lvl="0" indent="-457200" eaLnBrk="0" hangingPunc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90000"/>
              <a:defRPr/>
            </a:pP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简洁地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叙述一下做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CEO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经营一个企业的酸甜苦辣，以及实习受益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24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企业经营业绩（</a:t>
            </a:r>
            <a:r>
              <a:rPr lang="en-US" altLang="zh-CN" dirty="0" smtClean="0"/>
              <a:t>1~2</a:t>
            </a:r>
            <a:r>
              <a:rPr lang="zh-CN" altLang="en-US" dirty="0" smtClean="0"/>
              <a:t>分钟）</a:t>
            </a:r>
            <a:endParaRPr lang="zh-CN" altLang="en-US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642910" y="1265217"/>
            <a:ext cx="7715304" cy="4949865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None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简介一下企业取得的业绩情况，包括利润、销售额等。</a:t>
            </a: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团队的成长和自己的成长（</a:t>
            </a:r>
            <a:r>
              <a:rPr lang="en-US" altLang="zh-CN" dirty="0" smtClean="0"/>
              <a:t>1~2</a:t>
            </a:r>
            <a:r>
              <a:rPr lang="zh-CN" altLang="en-US" dirty="0" smtClean="0"/>
              <a:t>分钟）</a:t>
            </a:r>
            <a:endParaRPr lang="zh-CN" altLang="en-US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642910" y="1265217"/>
            <a:ext cx="7715304" cy="4949865"/>
          </a:xfrm>
          <a:prstGeom prst="rect">
            <a:avLst/>
          </a:prstGeom>
        </p:spPr>
        <p:txBody>
          <a:bodyPr/>
          <a:lstStyle/>
          <a:p>
            <a:pPr marL="457200" lvl="0" indent="-457200" eaLnBrk="0" hangingPunc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90000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工作团队的优秀人员、成长过程、自我成长情况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24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本次实训的遗憾（</a:t>
            </a:r>
            <a:r>
              <a:rPr lang="en-US" altLang="zh-CN" dirty="0" smtClean="0"/>
              <a:t>1~2</a:t>
            </a:r>
            <a:r>
              <a:rPr lang="zh-CN" altLang="en-US" dirty="0" smtClean="0"/>
              <a:t>分钟）</a:t>
            </a:r>
            <a:endParaRPr lang="zh-CN" altLang="en-US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642910" y="1265217"/>
            <a:ext cx="7715304" cy="4949865"/>
          </a:xfrm>
          <a:prstGeom prst="rect">
            <a:avLst/>
          </a:prstGeom>
        </p:spPr>
        <p:txBody>
          <a:bodyPr/>
          <a:lstStyle/>
          <a:p>
            <a:pPr marL="457200" lvl="0" indent="-457200" eaLnBrk="0" hangingPunc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90000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本次实习有没有遗憾？什么遗憾？</a:t>
            </a:r>
            <a:endParaRPr lang="en-US" altLang="zh-CN" sz="24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8_Office 主题">
  <a:themeElements>
    <a:clrScheme name="3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8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9_Office 主题">
  <a:themeElements>
    <a:clrScheme name="3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9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1_Office 主题">
  <a:themeElements>
    <a:clrScheme name="4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1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2_Office 主题">
  <a:themeElements>
    <a:clrScheme name="4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2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3_Office 主题">
  <a:themeElements>
    <a:clrScheme name="4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3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3_Office 主题">
  <a:themeElements>
    <a:clrScheme name="4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3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5_Office 主题">
  <a:themeElements>
    <a:clrScheme name="4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5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7_Office 主题">
  <a:themeElements>
    <a:clrScheme name="4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7_Office 主题">
      <a:majorFont>
        <a:latin typeface="Calibri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6_Office 主题">
  <a:themeElements>
    <a:clrScheme name="4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6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8_Office 主题">
  <a:themeElements>
    <a:clrScheme name="4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8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9_Office 主题">
  <a:themeElements>
    <a:clrScheme name="4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9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0_Office 主题">
  <a:themeElements>
    <a:clrScheme name="5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0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51_Office 主题">
  <a:themeElements>
    <a:clrScheme name="5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1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用友软件园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Office 主题">
  <a:themeElements>
    <a:clrScheme name="5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2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6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5_Office 主题">
  <a:themeElements>
    <a:clrScheme name="3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9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54_Office 主题">
  <a:themeElements>
    <a:clrScheme name="4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3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0_Office 主题">
  <a:themeElements>
    <a:clrScheme name="3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8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0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1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22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3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6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0_Office 主题">
      <a:majorFont>
        <a:latin typeface="Calibri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64_Office 主题">
  <a:themeElements>
    <a:clrScheme name="6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0_Office 主题">
      <a:majorFont>
        <a:latin typeface="Calibri"/>
        <a:ea typeface="黑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4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软件园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7_Office 主题">
  <a:themeElements>
    <a:clrScheme name="3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6370</TotalTime>
  <Words>149</Words>
  <Application>Microsoft Office PowerPoint</Application>
  <PresentationFormat>全屏显示(4:3)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44</vt:i4>
      </vt:variant>
      <vt:variant>
        <vt:lpstr>幻灯片标题</vt:lpstr>
      </vt:variant>
      <vt:variant>
        <vt:i4>10</vt:i4>
      </vt:variant>
    </vt:vector>
  </HeadingPairs>
  <TitlesOfParts>
    <vt:vector size="54" baseType="lpstr">
      <vt:lpstr>1_自定义设计方案</vt:lpstr>
      <vt:lpstr>自定义设计方案</vt:lpstr>
      <vt:lpstr>用友软件园</vt:lpstr>
      <vt:lpstr>2_自定义设计方案</vt:lpstr>
      <vt:lpstr>3_自定义设计方案</vt:lpstr>
      <vt:lpstr>软件园</vt:lpstr>
      <vt:lpstr>7_Office 主题</vt:lpstr>
      <vt:lpstr>15_Office 主题</vt:lpstr>
      <vt:lpstr>37_Office 主题</vt:lpstr>
      <vt:lpstr>38_Office 主题</vt:lpstr>
      <vt:lpstr>39_Office 主题</vt:lpstr>
      <vt:lpstr>41_Office 主题</vt:lpstr>
      <vt:lpstr>42_Office 主题</vt:lpstr>
      <vt:lpstr>43_Office 主题</vt:lpstr>
      <vt:lpstr>53_Office 主题</vt:lpstr>
      <vt:lpstr>8_Office 主题</vt:lpstr>
      <vt:lpstr>45_Office 主题</vt:lpstr>
      <vt:lpstr>47_Office 主题</vt:lpstr>
      <vt:lpstr>9_Office 主题</vt:lpstr>
      <vt:lpstr>46_Office 主题</vt:lpstr>
      <vt:lpstr>10_Office 主题</vt:lpstr>
      <vt:lpstr>48_Office 主题</vt:lpstr>
      <vt:lpstr>11_Office 主题</vt:lpstr>
      <vt:lpstr>49_Office 主题</vt:lpstr>
      <vt:lpstr>12_Office 主题</vt:lpstr>
      <vt:lpstr>50_Office 主题</vt:lpstr>
      <vt:lpstr>13_Office 主题</vt:lpstr>
      <vt:lpstr>51_Office 主题</vt:lpstr>
      <vt:lpstr>14_Office 主题</vt:lpstr>
      <vt:lpstr>52_Office 主题</vt:lpstr>
      <vt:lpstr>16_Office 主题</vt:lpstr>
      <vt:lpstr>35_Office 主题</vt:lpstr>
      <vt:lpstr>17_Office 主题</vt:lpstr>
      <vt:lpstr>18_Office 主题</vt:lpstr>
      <vt:lpstr>19_Office 主题</vt:lpstr>
      <vt:lpstr>54_Office 主题</vt:lpstr>
      <vt:lpstr>40_Office 主题</vt:lpstr>
      <vt:lpstr>20_Office 主题</vt:lpstr>
      <vt:lpstr>21_Office 主题</vt:lpstr>
      <vt:lpstr>22_Office 主题</vt:lpstr>
      <vt:lpstr>23_Office 主题</vt:lpstr>
      <vt:lpstr>62_Office 主题</vt:lpstr>
      <vt:lpstr>64_Office 主题</vt:lpstr>
      <vt:lpstr>24_Office 主题</vt:lpstr>
      <vt:lpstr>虚拟商业社会环境VBSE CEO总结发言</vt:lpstr>
      <vt:lpstr>公司简介</vt:lpstr>
      <vt:lpstr>实习经历（3~5分钟）</vt:lpstr>
      <vt:lpstr>公司成员介绍</vt:lpstr>
      <vt:lpstr>公司业务流程介绍</vt:lpstr>
      <vt:lpstr>企业经营感受和实习受益（2~3分钟）</vt:lpstr>
      <vt:lpstr>企业经营业绩（1~2分钟）</vt:lpstr>
      <vt:lpstr>团队的成长和自己的成长（1~2分钟）</vt:lpstr>
      <vt:lpstr>本次实训的遗憾（1~2分钟）</vt:lpstr>
      <vt:lpstr>幻灯片 10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win7</cp:lastModifiedBy>
  <cp:revision>872</cp:revision>
  <dcterms:created xsi:type="dcterms:W3CDTF">2011-11-29T07:44:41Z</dcterms:created>
  <dcterms:modified xsi:type="dcterms:W3CDTF">2014-11-01T23:48:40Z</dcterms:modified>
</cp:coreProperties>
</file>