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89" r:id="rId6"/>
    <p:sldId id="266" r:id="rId7"/>
    <p:sldId id="364" r:id="rId8"/>
    <p:sldId id="368" r:id="rId9"/>
    <p:sldId id="261" r:id="rId10"/>
  </p:sldIdLst>
  <p:sldSz cx="12192000" cy="6858000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26B"/>
    <a:srgbClr val="0E3C4E"/>
    <a:srgbClr val="7C7C7C"/>
    <a:srgbClr val="A5A5A5"/>
    <a:srgbClr val="FCFCFC"/>
    <a:srgbClr val="C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3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2ACC-F6E5-4BBC-84DC-3345BFCA485B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846F-7041-462E-A133-ACA0DBB1C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74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846F-7041-462E-A133-ACA0DBB1C09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3B8B-923E-4EF2-9B8B-84A7F9D91544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8ED0-BF96-4E21-9755-42488FE73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6561" r="4437" b="78413"/>
          <a:stretch>
            <a:fillRect/>
          </a:stretch>
        </p:blipFill>
        <p:spPr>
          <a:xfrm>
            <a:off x="0" y="0"/>
            <a:ext cx="12191999" cy="1445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77663" r="4348" b="3915"/>
          <a:stretch>
            <a:fillRect/>
          </a:stretch>
        </p:blipFill>
        <p:spPr>
          <a:xfrm>
            <a:off x="0" y="5086350"/>
            <a:ext cx="12192000" cy="177165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033235" y="1895324"/>
            <a:ext cx="9936844" cy="123879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800" b="1" dirty="0"/>
              <a:t>VBSE</a:t>
            </a:r>
            <a:r>
              <a:rPr lang="zh-CN" altLang="en-US" sz="4800" b="1" dirty="0"/>
              <a:t>跨专业综合实训总结</a:t>
            </a:r>
            <a:r>
              <a:rPr lang="zh-CN" altLang="en-US" sz="4800" b="1" dirty="0" smtClean="0"/>
              <a:t>报告</a:t>
            </a:r>
            <a:endParaRPr lang="en-US" altLang="zh-CN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北京爱贝尔童车制造有限公司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"/>
          <p:cNvSpPr txBox="1"/>
          <p:nvPr/>
        </p:nvSpPr>
        <p:spPr>
          <a:xfrm>
            <a:off x="4561114" y="3126830"/>
            <a:ext cx="2177143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：程健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班    级：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财管四班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52583"/>
          <a:stretch>
            <a:fillRect/>
          </a:stretch>
        </p:blipFill>
        <p:spPr>
          <a:xfrm rot="16200000">
            <a:off x="-5637991" y="394155"/>
            <a:ext cx="10869582" cy="448627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596414" y="2003723"/>
            <a:ext cx="3476817" cy="633530"/>
          </a:xfrm>
          <a:prstGeom prst="roundRect">
            <a:avLst>
              <a:gd name="adj" fmla="val 0"/>
            </a:avLst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A28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>
            <a:off x="7057188" y="2116537"/>
            <a:ext cx="381476" cy="3705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96237" y="2092280"/>
            <a:ext cx="171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84690" y="2137841"/>
            <a:ext cx="5264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01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596414" y="2772647"/>
            <a:ext cx="3476817" cy="633530"/>
          </a:xfrm>
          <a:prstGeom prst="roundRect">
            <a:avLst>
              <a:gd name="adj" fmla="val 0"/>
            </a:avLst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A28"/>
              </a:solidFill>
            </a:endParaRPr>
          </a:p>
        </p:txBody>
      </p:sp>
      <p:sp>
        <p:nvSpPr>
          <p:cNvPr id="11" name="Rounded Rectangle 19"/>
          <p:cNvSpPr/>
          <p:nvPr/>
        </p:nvSpPr>
        <p:spPr>
          <a:xfrm>
            <a:off x="7057188" y="2885461"/>
            <a:ext cx="381476" cy="3705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96237" y="2861204"/>
            <a:ext cx="171437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我们干了啥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2264" y="2907657"/>
            <a:ext cx="5264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02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596414" y="3541571"/>
            <a:ext cx="3476817" cy="633530"/>
          </a:xfrm>
          <a:prstGeom prst="roundRect">
            <a:avLst>
              <a:gd name="adj" fmla="val 0"/>
            </a:avLst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A28"/>
              </a:solidFill>
            </a:endParaRPr>
          </a:p>
        </p:txBody>
      </p:sp>
      <p:sp>
        <p:nvSpPr>
          <p:cNvPr id="15" name="Rounded Rectangle 19"/>
          <p:cNvSpPr/>
          <p:nvPr/>
        </p:nvSpPr>
        <p:spPr>
          <a:xfrm>
            <a:off x="7057188" y="3654385"/>
            <a:ext cx="381476" cy="3705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96237" y="3630128"/>
            <a:ext cx="171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心得体会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84689" y="3680036"/>
            <a:ext cx="5264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03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374352" y="2637292"/>
            <a:ext cx="2274976" cy="1603940"/>
            <a:chOff x="1328990" y="2447541"/>
            <a:chExt cx="2274976" cy="1603940"/>
          </a:xfrm>
        </p:grpSpPr>
        <p:sp>
          <p:nvSpPr>
            <p:cNvPr id="28" name="矩形 259"/>
            <p:cNvSpPr>
              <a:spLocks noChangeArrowheads="1"/>
            </p:cNvSpPr>
            <p:nvPr/>
          </p:nvSpPr>
          <p:spPr bwMode="auto">
            <a:xfrm>
              <a:off x="1328991" y="2447541"/>
              <a:ext cx="2274975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>
                <a:buNone/>
              </a:pPr>
              <a:r>
                <a:rPr lang="zh-CN" altLang="en-US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目录</a:t>
              </a:r>
              <a:endParaRPr lang="en-US" altLang="zh-CN" sz="8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28990" y="3589816"/>
              <a:ext cx="2274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52583"/>
          <a:stretch>
            <a:fillRect/>
          </a:stretch>
        </p:blipFill>
        <p:spPr>
          <a:xfrm rot="2148347" flipH="1">
            <a:off x="5287635" y="-1794463"/>
            <a:ext cx="10869582" cy="4486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52583"/>
          <a:stretch>
            <a:fillRect/>
          </a:stretch>
        </p:blipFill>
        <p:spPr>
          <a:xfrm rot="12948347" flipH="1">
            <a:off x="-4661429" y="3890960"/>
            <a:ext cx="10869582" cy="44862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14711" y="1382984"/>
            <a:ext cx="1821542" cy="1821542"/>
            <a:chOff x="2934381" y="2519054"/>
            <a:chExt cx="1821542" cy="1821542"/>
          </a:xfrm>
        </p:grpSpPr>
        <p:sp>
          <p:nvSpPr>
            <p:cNvPr id="7" name="椭圆 6"/>
            <p:cNvSpPr/>
            <p:nvPr/>
          </p:nvSpPr>
          <p:spPr>
            <a:xfrm>
              <a:off x="2934381" y="2519054"/>
              <a:ext cx="1821542" cy="1821542"/>
            </a:xfrm>
            <a:prstGeom prst="ellipse">
              <a:avLst/>
            </a:prstGeom>
            <a:solidFill>
              <a:srgbClr val="135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495675" y="2905660"/>
              <a:ext cx="698954" cy="1046679"/>
              <a:chOff x="9693275" y="6273800"/>
              <a:chExt cx="315912" cy="473076"/>
            </a:xfrm>
            <a:solidFill>
              <a:schemeClr val="bg1"/>
            </a:solidFill>
          </p:grpSpPr>
          <p:sp>
            <p:nvSpPr>
              <p:cNvPr id="9" name="Rectangle 182"/>
              <p:cNvSpPr>
                <a:spLocks noChangeArrowheads="1"/>
              </p:cNvSpPr>
              <p:nvPr/>
            </p:nvSpPr>
            <p:spPr bwMode="auto">
              <a:xfrm>
                <a:off x="9828213" y="6723063"/>
                <a:ext cx="460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183"/>
              <p:cNvSpPr>
                <a:spLocks noChangeArrowheads="1"/>
              </p:cNvSpPr>
              <p:nvPr/>
            </p:nvSpPr>
            <p:spPr bwMode="auto">
              <a:xfrm>
                <a:off x="9783763" y="6634163"/>
                <a:ext cx="1349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184"/>
              <p:cNvSpPr>
                <a:spLocks noChangeArrowheads="1"/>
              </p:cNvSpPr>
              <p:nvPr/>
            </p:nvSpPr>
            <p:spPr bwMode="auto">
              <a:xfrm>
                <a:off x="9783763" y="6678613"/>
                <a:ext cx="1349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85"/>
              <p:cNvSpPr/>
              <p:nvPr/>
            </p:nvSpPr>
            <p:spPr bwMode="auto">
              <a:xfrm>
                <a:off x="9693275" y="6273800"/>
                <a:ext cx="315912" cy="336550"/>
              </a:xfrm>
              <a:custGeom>
                <a:avLst/>
                <a:gdLst>
                  <a:gd name="T0" fmla="*/ 84 w 84"/>
                  <a:gd name="T1" fmla="*/ 42 h 90"/>
                  <a:gd name="T2" fmla="*/ 42 w 84"/>
                  <a:gd name="T3" fmla="*/ 0 h 90"/>
                  <a:gd name="T4" fmla="*/ 0 w 84"/>
                  <a:gd name="T5" fmla="*/ 42 h 90"/>
                  <a:gd name="T6" fmla="*/ 24 w 84"/>
                  <a:gd name="T7" fmla="*/ 80 h 90"/>
                  <a:gd name="T8" fmla="*/ 24 w 84"/>
                  <a:gd name="T9" fmla="*/ 90 h 90"/>
                  <a:gd name="T10" fmla="*/ 60 w 84"/>
                  <a:gd name="T11" fmla="*/ 90 h 90"/>
                  <a:gd name="T12" fmla="*/ 60 w 84"/>
                  <a:gd name="T13" fmla="*/ 80 h 90"/>
                  <a:gd name="T14" fmla="*/ 84 w 84"/>
                  <a:gd name="T15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90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59"/>
                      <a:pt x="10" y="73"/>
                      <a:pt x="24" y="8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74" y="73"/>
                      <a:pt x="84" y="59"/>
                      <a:pt x="8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4470010" y="3386810"/>
            <a:ext cx="3310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0" y="304800"/>
            <a:ext cx="495300" cy="457200"/>
          </a:xfrm>
          <a:prstGeom prst="homePlate">
            <a:avLst>
              <a:gd name="adj" fmla="val 31875"/>
            </a:avLst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539917" y="2272586"/>
            <a:ext cx="8849742" cy="837017"/>
            <a:chOff x="6416741" y="2942176"/>
            <a:chExt cx="8849742" cy="837017"/>
          </a:xfrm>
        </p:grpSpPr>
        <p:sp>
          <p:nvSpPr>
            <p:cNvPr id="15" name="矩形 47"/>
            <p:cNvSpPr>
              <a:spLocks noChangeArrowheads="1"/>
            </p:cNvSpPr>
            <p:nvPr/>
          </p:nvSpPr>
          <p:spPr bwMode="auto">
            <a:xfrm>
              <a:off x="6416741" y="3342286"/>
              <a:ext cx="8849742" cy="43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indent="457200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None/>
                <a:extLst>
                  <a:ext uri="{35155182-B16C-46BC-9424-99874614C6A1}">
                    <wpsdc:indentchars xmlns="" xmlns:wpsdc="http://www.wps.cn/officeDocument/2017/drawingmlCustomData" val="200" checksum="59296752"/>
                  </a:ext>
                </a:extLst>
              </a:pP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416741" y="2942176"/>
              <a:ext cx="218440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39917" y="4192576"/>
            <a:ext cx="8849742" cy="837017"/>
            <a:chOff x="6416741" y="2942176"/>
            <a:chExt cx="8849742" cy="837017"/>
          </a:xfrm>
        </p:grpSpPr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6416741" y="3342286"/>
              <a:ext cx="8849742" cy="43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indent="457200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None/>
                <a:extLst>
                  <a:ext uri="{35155182-B16C-46BC-9424-99874614C6A1}">
                    <wpsdc:indentchars xmlns="" xmlns:wpsdc="http://www.wps.cn/officeDocument/2017/drawingmlCustomData" val="200" checksum="59296752"/>
                  </a:ext>
                </a:extLst>
              </a:pP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16741" y="2942176"/>
              <a:ext cx="227457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03" y="1207230"/>
            <a:ext cx="4063500" cy="541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88" y="1208315"/>
            <a:ext cx="4063500" cy="541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229" y="304800"/>
            <a:ext cx="28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海报和</a:t>
            </a:r>
            <a:r>
              <a:rPr lang="en-US" altLang="zh-CN" dirty="0" smtClean="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Shape"/>
          <p:cNvSpPr/>
          <p:nvPr/>
        </p:nvSpPr>
        <p:spPr bwMode="auto">
          <a:xfrm>
            <a:off x="5375920" y="3389553"/>
            <a:ext cx="287964" cy="539933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9344" y="1738665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社会背景</a:t>
            </a:r>
          </a:p>
        </p:txBody>
      </p:sp>
      <p:sp>
        <p:nvSpPr>
          <p:cNvPr id="29" name="矩形 28"/>
          <p:cNvSpPr/>
          <p:nvPr/>
        </p:nvSpPr>
        <p:spPr>
          <a:xfrm>
            <a:off x="3415063" y="3460099"/>
            <a:ext cx="196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大学生群体背景</a:t>
            </a:r>
          </a:p>
        </p:txBody>
      </p:sp>
      <p:sp>
        <p:nvSpPr>
          <p:cNvPr id="3" name="KSO_Shape"/>
          <p:cNvSpPr/>
          <p:nvPr/>
        </p:nvSpPr>
        <p:spPr>
          <a:xfrm>
            <a:off x="6528048" y="4933227"/>
            <a:ext cx="585063" cy="465125"/>
          </a:xfrm>
          <a:custGeom>
            <a:avLst/>
            <a:gdLst/>
            <a:ahLst/>
            <a:cxnLst/>
            <a:rect l="l" t="t" r="r" b="b"/>
            <a:pathLst>
              <a:path w="3438144" h="2732506">
                <a:moveTo>
                  <a:pt x="1719072" y="1227183"/>
                </a:moveTo>
                <a:cubicBezTo>
                  <a:pt x="1961590" y="1227183"/>
                  <a:pt x="2158189" y="1423782"/>
                  <a:pt x="2158189" y="1666300"/>
                </a:cubicBezTo>
                <a:cubicBezTo>
                  <a:pt x="2158189" y="1908818"/>
                  <a:pt x="1961590" y="2105417"/>
                  <a:pt x="1719072" y="2105417"/>
                </a:cubicBezTo>
                <a:cubicBezTo>
                  <a:pt x="1476554" y="2105417"/>
                  <a:pt x="1279955" y="1908818"/>
                  <a:pt x="1279955" y="1666300"/>
                </a:cubicBezTo>
                <a:cubicBezTo>
                  <a:pt x="1279955" y="1423782"/>
                  <a:pt x="1476554" y="1227183"/>
                  <a:pt x="1719072" y="1227183"/>
                </a:cubicBezTo>
                <a:close/>
                <a:moveTo>
                  <a:pt x="1719072" y="997872"/>
                </a:moveTo>
                <a:cubicBezTo>
                  <a:pt x="1349909" y="997872"/>
                  <a:pt x="1050644" y="1297137"/>
                  <a:pt x="1050644" y="1666300"/>
                </a:cubicBezTo>
                <a:cubicBezTo>
                  <a:pt x="1050644" y="2035463"/>
                  <a:pt x="1349909" y="2334728"/>
                  <a:pt x="1719072" y="2334728"/>
                </a:cubicBezTo>
                <a:cubicBezTo>
                  <a:pt x="2088235" y="2334728"/>
                  <a:pt x="2387500" y="2035463"/>
                  <a:pt x="2387500" y="1666300"/>
                </a:cubicBezTo>
                <a:cubicBezTo>
                  <a:pt x="2387500" y="1297137"/>
                  <a:pt x="2088235" y="997872"/>
                  <a:pt x="1719072" y="997872"/>
                </a:cubicBezTo>
                <a:close/>
                <a:moveTo>
                  <a:pt x="575044" y="803862"/>
                </a:moveTo>
                <a:cubicBezTo>
                  <a:pt x="495506" y="803862"/>
                  <a:pt x="431028" y="868340"/>
                  <a:pt x="431028" y="947878"/>
                </a:cubicBezTo>
                <a:cubicBezTo>
                  <a:pt x="431028" y="1027416"/>
                  <a:pt x="495506" y="1091894"/>
                  <a:pt x="575044" y="1091894"/>
                </a:cubicBezTo>
                <a:cubicBezTo>
                  <a:pt x="654582" y="1091894"/>
                  <a:pt x="719060" y="1027416"/>
                  <a:pt x="719060" y="947878"/>
                </a:cubicBezTo>
                <a:cubicBezTo>
                  <a:pt x="719060" y="868340"/>
                  <a:pt x="654582" y="803862"/>
                  <a:pt x="575044" y="803862"/>
                </a:cubicBezTo>
                <a:close/>
                <a:moveTo>
                  <a:pt x="1365940" y="0"/>
                </a:moveTo>
                <a:lnTo>
                  <a:pt x="1998164" y="0"/>
                </a:lnTo>
                <a:cubicBezTo>
                  <a:pt x="2213188" y="0"/>
                  <a:pt x="2387500" y="174312"/>
                  <a:pt x="2387500" y="389336"/>
                </a:cubicBezTo>
                <a:lnTo>
                  <a:pt x="2384456" y="419529"/>
                </a:lnTo>
                <a:lnTo>
                  <a:pt x="3040081" y="419529"/>
                </a:lnTo>
                <a:cubicBezTo>
                  <a:pt x="3259925" y="419529"/>
                  <a:pt x="3438144" y="597748"/>
                  <a:pt x="3438144" y="817592"/>
                </a:cubicBezTo>
                <a:lnTo>
                  <a:pt x="3438144" y="2334443"/>
                </a:lnTo>
                <a:cubicBezTo>
                  <a:pt x="3438144" y="2554287"/>
                  <a:pt x="3259925" y="2732506"/>
                  <a:pt x="3040081" y="2732506"/>
                </a:cubicBezTo>
                <a:lnTo>
                  <a:pt x="398063" y="2732506"/>
                </a:lnTo>
                <a:cubicBezTo>
                  <a:pt x="178219" y="2732506"/>
                  <a:pt x="0" y="2554287"/>
                  <a:pt x="0" y="2334443"/>
                </a:cubicBezTo>
                <a:lnTo>
                  <a:pt x="0" y="817592"/>
                </a:lnTo>
                <a:cubicBezTo>
                  <a:pt x="0" y="597748"/>
                  <a:pt x="178219" y="419529"/>
                  <a:pt x="398063" y="419529"/>
                </a:cubicBezTo>
                <a:lnTo>
                  <a:pt x="979648" y="419529"/>
                </a:lnTo>
                <a:cubicBezTo>
                  <a:pt x="976997" y="409663"/>
                  <a:pt x="976604" y="399545"/>
                  <a:pt x="976604" y="389336"/>
                </a:cubicBezTo>
                <a:cubicBezTo>
                  <a:pt x="976604" y="174312"/>
                  <a:pt x="1150916" y="0"/>
                  <a:pt x="136594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99344" y="4965735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行业背景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64" y="635852"/>
            <a:ext cx="4762500" cy="47625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28590"/>
              </p:ext>
            </p:extLst>
          </p:nvPr>
        </p:nvGraphicFramePr>
        <p:xfrm>
          <a:off x="2775857" y="1656115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1404257"/>
                <a:gridCol w="1632857"/>
                <a:gridCol w="1415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岗位名称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姓名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岗位名称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姓名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总经理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程健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财务经理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朱业莉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财务会计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陈慧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营销经理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余困静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人力资源经理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汪祥祥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人力资源助理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王硕文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仓储经理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刘雪龙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销售专员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林倩倩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行政助理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袁金钊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采购员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杜晓娇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仓储员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史昕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市场专员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张齐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出纳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张娜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采购经理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刘会婷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生产计划经理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潘静静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车间管理员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陈红娟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成本会计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杨庆雅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生产计划员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孟婧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52583"/>
          <a:stretch>
            <a:fillRect/>
          </a:stretch>
        </p:blipFill>
        <p:spPr>
          <a:xfrm rot="2148347" flipH="1">
            <a:off x="5287635" y="-1794463"/>
            <a:ext cx="10869582" cy="4486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52583"/>
          <a:stretch>
            <a:fillRect/>
          </a:stretch>
        </p:blipFill>
        <p:spPr>
          <a:xfrm rot="12948347" flipH="1">
            <a:off x="-4661429" y="3890960"/>
            <a:ext cx="10869582" cy="448627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214711" y="1382984"/>
            <a:ext cx="1821542" cy="1821542"/>
          </a:xfrm>
          <a:prstGeom prst="ellipse">
            <a:avLst/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53180" y="3343910"/>
            <a:ext cx="454342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我们干了啥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3477532" y="4313044"/>
            <a:ext cx="5295900" cy="33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海报和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                      生产                             汇报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Freeform 443"/>
          <p:cNvSpPr>
            <a:spLocks noEditPoints="1"/>
          </p:cNvSpPr>
          <p:nvPr/>
        </p:nvSpPr>
        <p:spPr bwMode="auto">
          <a:xfrm>
            <a:off x="5653254" y="1788844"/>
            <a:ext cx="944456" cy="944456"/>
          </a:xfrm>
          <a:custGeom>
            <a:avLst/>
            <a:gdLst>
              <a:gd name="T0" fmla="*/ 79 w 158"/>
              <a:gd name="T1" fmla="*/ 0 h 158"/>
              <a:gd name="T2" fmla="*/ 0 w 158"/>
              <a:gd name="T3" fmla="*/ 79 h 158"/>
              <a:gd name="T4" fmla="*/ 79 w 158"/>
              <a:gd name="T5" fmla="*/ 158 h 158"/>
              <a:gd name="T6" fmla="*/ 158 w 158"/>
              <a:gd name="T7" fmla="*/ 79 h 158"/>
              <a:gd name="T8" fmla="*/ 79 w 158"/>
              <a:gd name="T9" fmla="*/ 0 h 158"/>
              <a:gd name="T10" fmla="*/ 75 w 158"/>
              <a:gd name="T11" fmla="*/ 15 h 158"/>
              <a:gd name="T12" fmla="*/ 85 w 158"/>
              <a:gd name="T13" fmla="*/ 15 h 158"/>
              <a:gd name="T14" fmla="*/ 85 w 158"/>
              <a:gd name="T15" fmla="*/ 35 h 158"/>
              <a:gd name="T16" fmla="*/ 75 w 158"/>
              <a:gd name="T17" fmla="*/ 35 h 158"/>
              <a:gd name="T18" fmla="*/ 75 w 158"/>
              <a:gd name="T19" fmla="*/ 15 h 158"/>
              <a:gd name="T20" fmla="*/ 45 w 158"/>
              <a:gd name="T21" fmla="*/ 52 h 158"/>
              <a:gd name="T22" fmla="*/ 31 w 158"/>
              <a:gd name="T23" fmla="*/ 38 h 158"/>
              <a:gd name="T24" fmla="*/ 38 w 158"/>
              <a:gd name="T25" fmla="*/ 31 h 158"/>
              <a:gd name="T26" fmla="*/ 52 w 158"/>
              <a:gd name="T27" fmla="*/ 45 h 158"/>
              <a:gd name="T28" fmla="*/ 45 w 158"/>
              <a:gd name="T29" fmla="*/ 52 h 158"/>
              <a:gd name="T30" fmla="*/ 50 w 158"/>
              <a:gd name="T31" fmla="*/ 22 h 158"/>
              <a:gd name="T32" fmla="*/ 59 w 158"/>
              <a:gd name="T33" fmla="*/ 18 h 158"/>
              <a:gd name="T34" fmla="*/ 68 w 158"/>
              <a:gd name="T35" fmla="*/ 36 h 158"/>
              <a:gd name="T36" fmla="*/ 59 w 158"/>
              <a:gd name="T37" fmla="*/ 40 h 158"/>
              <a:gd name="T38" fmla="*/ 50 w 158"/>
              <a:gd name="T39" fmla="*/ 22 h 158"/>
              <a:gd name="T40" fmla="*/ 80 w 158"/>
              <a:gd name="T41" fmla="*/ 136 h 158"/>
              <a:gd name="T42" fmla="*/ 65 w 158"/>
              <a:gd name="T43" fmla="*/ 121 h 158"/>
              <a:gd name="T44" fmla="*/ 75 w 158"/>
              <a:gd name="T45" fmla="*/ 106 h 158"/>
              <a:gd name="T46" fmla="*/ 75 w 158"/>
              <a:gd name="T47" fmla="*/ 61 h 158"/>
              <a:gd name="T48" fmla="*/ 85 w 158"/>
              <a:gd name="T49" fmla="*/ 61 h 158"/>
              <a:gd name="T50" fmla="*/ 85 w 158"/>
              <a:gd name="T51" fmla="*/ 106 h 158"/>
              <a:gd name="T52" fmla="*/ 96 w 158"/>
              <a:gd name="T53" fmla="*/ 121 h 158"/>
              <a:gd name="T54" fmla="*/ 80 w 158"/>
              <a:gd name="T55" fmla="*/ 136 h 158"/>
              <a:gd name="T56" fmla="*/ 92 w 158"/>
              <a:gd name="T57" fmla="*/ 36 h 158"/>
              <a:gd name="T58" fmla="*/ 100 w 158"/>
              <a:gd name="T59" fmla="*/ 18 h 158"/>
              <a:gd name="T60" fmla="*/ 110 w 158"/>
              <a:gd name="T61" fmla="*/ 22 h 158"/>
              <a:gd name="T62" fmla="*/ 101 w 158"/>
              <a:gd name="T63" fmla="*/ 40 h 158"/>
              <a:gd name="T64" fmla="*/ 92 w 158"/>
              <a:gd name="T65" fmla="*/ 36 h 158"/>
              <a:gd name="T66" fmla="*/ 114 w 158"/>
              <a:gd name="T67" fmla="*/ 52 h 158"/>
              <a:gd name="T68" fmla="*/ 107 w 158"/>
              <a:gd name="T69" fmla="*/ 45 h 158"/>
              <a:gd name="T70" fmla="*/ 121 w 158"/>
              <a:gd name="T71" fmla="*/ 31 h 158"/>
              <a:gd name="T72" fmla="*/ 128 w 158"/>
              <a:gd name="T73" fmla="*/ 38 h 158"/>
              <a:gd name="T74" fmla="*/ 114 w 158"/>
              <a:gd name="T75" fmla="*/ 5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5" y="0"/>
                  <a:pt x="0" y="35"/>
                  <a:pt x="0" y="79"/>
                </a:cubicBezTo>
                <a:cubicBezTo>
                  <a:pt x="0" y="123"/>
                  <a:pt x="35" y="158"/>
                  <a:pt x="79" y="158"/>
                </a:cubicBezTo>
                <a:cubicBezTo>
                  <a:pt x="123" y="158"/>
                  <a:pt x="158" y="123"/>
                  <a:pt x="158" y="79"/>
                </a:cubicBezTo>
                <a:cubicBezTo>
                  <a:pt x="158" y="35"/>
                  <a:pt x="123" y="0"/>
                  <a:pt x="79" y="0"/>
                </a:cubicBezTo>
                <a:close/>
                <a:moveTo>
                  <a:pt x="75" y="15"/>
                </a:moveTo>
                <a:cubicBezTo>
                  <a:pt x="85" y="15"/>
                  <a:pt x="85" y="15"/>
                  <a:pt x="85" y="15"/>
                </a:cubicBezTo>
                <a:cubicBezTo>
                  <a:pt x="85" y="35"/>
                  <a:pt x="85" y="35"/>
                  <a:pt x="85" y="35"/>
                </a:cubicBezTo>
                <a:cubicBezTo>
                  <a:pt x="75" y="35"/>
                  <a:pt x="75" y="35"/>
                  <a:pt x="75" y="35"/>
                </a:cubicBezTo>
                <a:lnTo>
                  <a:pt x="75" y="15"/>
                </a:lnTo>
                <a:close/>
                <a:moveTo>
                  <a:pt x="45" y="52"/>
                </a:moveTo>
                <a:cubicBezTo>
                  <a:pt x="31" y="38"/>
                  <a:pt x="31" y="38"/>
                  <a:pt x="31" y="38"/>
                </a:cubicBezTo>
                <a:cubicBezTo>
                  <a:pt x="38" y="31"/>
                  <a:pt x="38" y="31"/>
                  <a:pt x="38" y="31"/>
                </a:cubicBezTo>
                <a:cubicBezTo>
                  <a:pt x="52" y="45"/>
                  <a:pt x="52" y="45"/>
                  <a:pt x="52" y="45"/>
                </a:cubicBezTo>
                <a:lnTo>
                  <a:pt x="45" y="52"/>
                </a:lnTo>
                <a:close/>
                <a:moveTo>
                  <a:pt x="50" y="22"/>
                </a:moveTo>
                <a:cubicBezTo>
                  <a:pt x="59" y="18"/>
                  <a:pt x="59" y="18"/>
                  <a:pt x="59" y="18"/>
                </a:cubicBezTo>
                <a:cubicBezTo>
                  <a:pt x="68" y="36"/>
                  <a:pt x="68" y="36"/>
                  <a:pt x="68" y="36"/>
                </a:cubicBezTo>
                <a:cubicBezTo>
                  <a:pt x="59" y="40"/>
                  <a:pt x="59" y="40"/>
                  <a:pt x="59" y="40"/>
                </a:cubicBezTo>
                <a:lnTo>
                  <a:pt x="50" y="22"/>
                </a:lnTo>
                <a:close/>
                <a:moveTo>
                  <a:pt x="80" y="136"/>
                </a:moveTo>
                <a:cubicBezTo>
                  <a:pt x="72" y="136"/>
                  <a:pt x="65" y="129"/>
                  <a:pt x="65" y="121"/>
                </a:cubicBezTo>
                <a:cubicBezTo>
                  <a:pt x="65" y="114"/>
                  <a:pt x="69" y="108"/>
                  <a:pt x="75" y="106"/>
                </a:cubicBezTo>
                <a:cubicBezTo>
                  <a:pt x="75" y="61"/>
                  <a:pt x="75" y="61"/>
                  <a:pt x="7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91" y="108"/>
                  <a:pt x="96" y="114"/>
                  <a:pt x="96" y="121"/>
                </a:cubicBezTo>
                <a:cubicBezTo>
                  <a:pt x="96" y="129"/>
                  <a:pt x="89" y="136"/>
                  <a:pt x="80" y="136"/>
                </a:cubicBezTo>
                <a:close/>
                <a:moveTo>
                  <a:pt x="92" y="36"/>
                </a:moveTo>
                <a:cubicBezTo>
                  <a:pt x="100" y="18"/>
                  <a:pt x="100" y="18"/>
                  <a:pt x="100" y="18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01" y="40"/>
                  <a:pt x="101" y="40"/>
                  <a:pt x="101" y="40"/>
                </a:cubicBezTo>
                <a:lnTo>
                  <a:pt x="92" y="36"/>
                </a:lnTo>
                <a:close/>
                <a:moveTo>
                  <a:pt x="114" y="52"/>
                </a:moveTo>
                <a:cubicBezTo>
                  <a:pt x="107" y="45"/>
                  <a:pt x="107" y="45"/>
                  <a:pt x="107" y="45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8" y="38"/>
                  <a:pt x="128" y="38"/>
                  <a:pt x="128" y="38"/>
                </a:cubicBezTo>
                <a:lnTo>
                  <a:pt x="114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五边形 3"/>
          <p:cNvSpPr/>
          <p:nvPr/>
        </p:nvSpPr>
        <p:spPr>
          <a:xfrm>
            <a:off x="0" y="304800"/>
            <a:ext cx="495300" cy="457200"/>
          </a:xfrm>
          <a:prstGeom prst="homePlate">
            <a:avLst>
              <a:gd name="adj" fmla="val 31875"/>
            </a:avLst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6" name="文本框 4"/>
          <p:cNvSpPr txBox="1"/>
          <p:nvPr/>
        </p:nvSpPr>
        <p:spPr>
          <a:xfrm>
            <a:off x="646430" y="272415"/>
            <a:ext cx="3143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海报及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" y="812305"/>
            <a:ext cx="4586400" cy="3438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99" y="794386"/>
            <a:ext cx="4610304" cy="3456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五边形 3"/>
          <p:cNvSpPr/>
          <p:nvPr/>
        </p:nvSpPr>
        <p:spPr>
          <a:xfrm>
            <a:off x="0" y="304800"/>
            <a:ext cx="495300" cy="457200"/>
          </a:xfrm>
          <a:prstGeom prst="homePlate">
            <a:avLst>
              <a:gd name="adj" fmla="val 31875"/>
            </a:avLst>
          </a:prstGeom>
          <a:solidFill>
            <a:srgbClr val="13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6" name="文本框 4"/>
          <p:cNvSpPr txBox="1"/>
          <p:nvPr/>
        </p:nvSpPr>
        <p:spPr>
          <a:xfrm>
            <a:off x="646430" y="272415"/>
            <a:ext cx="3143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" y="794386"/>
            <a:ext cx="4611600" cy="3456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14" y="804303"/>
            <a:ext cx="4598371" cy="34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6561" r="4437" b="78413"/>
          <a:stretch>
            <a:fillRect/>
          </a:stretch>
        </p:blipFill>
        <p:spPr>
          <a:xfrm>
            <a:off x="0" y="0"/>
            <a:ext cx="12191999" cy="1445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77663" r="4348" b="3915"/>
          <a:stretch>
            <a:fillRect/>
          </a:stretch>
        </p:blipFill>
        <p:spPr>
          <a:xfrm>
            <a:off x="0" y="5086350"/>
            <a:ext cx="12192000" cy="17716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07340" y="2686050"/>
            <a:ext cx="7200900" cy="14859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880472" y="3046195"/>
            <a:ext cx="4626693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汇报完毕 谢谢观看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147</Words>
  <Application>Microsoft Office PowerPoint</Application>
  <PresentationFormat>自定义</PresentationFormat>
  <Paragraphs>63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STU-60</cp:lastModifiedBy>
  <cp:revision>204</cp:revision>
  <cp:lastPrinted>2018-12-29T05:47:56Z</cp:lastPrinted>
  <dcterms:created xsi:type="dcterms:W3CDTF">2017-11-30T09:46:00Z</dcterms:created>
  <dcterms:modified xsi:type="dcterms:W3CDTF">2019-10-31T07:30:41Z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